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9"/>
  </p:notesMasterIdLst>
  <p:sldIdLst>
    <p:sldId id="474" r:id="rId2"/>
    <p:sldId id="298" r:id="rId3"/>
    <p:sldId id="410" r:id="rId4"/>
    <p:sldId id="424" r:id="rId5"/>
    <p:sldId id="425" r:id="rId6"/>
    <p:sldId id="443" r:id="rId7"/>
    <p:sldId id="479" r:id="rId8"/>
    <p:sldId id="475" r:id="rId9"/>
    <p:sldId id="476" r:id="rId10"/>
    <p:sldId id="477" r:id="rId11"/>
    <p:sldId id="462" r:id="rId12"/>
    <p:sldId id="463" r:id="rId13"/>
    <p:sldId id="464" r:id="rId14"/>
    <p:sldId id="465" r:id="rId15"/>
    <p:sldId id="466" r:id="rId16"/>
    <p:sldId id="478" r:id="rId17"/>
    <p:sldId id="470" r:id="rId18"/>
    <p:sldId id="450" r:id="rId19"/>
    <p:sldId id="451" r:id="rId20"/>
    <p:sldId id="452" r:id="rId21"/>
    <p:sldId id="453" r:id="rId22"/>
    <p:sldId id="454" r:id="rId23"/>
    <p:sldId id="420" r:id="rId24"/>
    <p:sldId id="449" r:id="rId25"/>
    <p:sldId id="467" r:id="rId26"/>
    <p:sldId id="468" r:id="rId27"/>
    <p:sldId id="46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0099"/>
    <a:srgbClr val="CCCCFF"/>
    <a:srgbClr val="0000FF"/>
    <a:srgbClr val="FF33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4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0C9F85D2-21B4-415B-9AB3-B13244E0B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5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50" tIns="46324" rIns="92650" bIns="4632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3186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2E0668-0243-42B9-8C82-0B6DA1BB8C38}" type="slidenum">
              <a:rPr lang="en-US" sz="1300"/>
              <a:pPr eaLnBrk="1" hangingPunct="1"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stu\jack_halow\Waynesburg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183313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RNL_leaf white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91450" y="6089650"/>
            <a:ext cx="1074738" cy="5572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/>
        </p:spPr>
      </p:pic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4955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371584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221722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650" y="1354138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29880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897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34910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7382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167296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163618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30912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23480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="" xmlns:p14="http://schemas.microsoft.com/office/powerpoint/2010/main" val="47376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charset="2"/>
        <a:buChar char="·"/>
        <a:defRPr sz="2800" b="1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charset="2"/>
        <a:buChar char="·"/>
        <a:defRPr sz="20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charset="2"/>
        <a:buChar char="·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3"/>
            <a:ext cx="9144000" cy="960437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Mixing and Segregation of Biomass Particles in a Bubbling Fluidized Bed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292225" y="1143000"/>
            <a:ext cx="6502400" cy="31829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Symbol" charset="2"/>
              <a:buNone/>
            </a:pPr>
            <a:r>
              <a:rPr lang="en-US" sz="1800" smtClean="0"/>
              <a:t>Jack Halow, Benjamin Crawshaw</a:t>
            </a:r>
          </a:p>
          <a:p>
            <a:pPr algn="ctr" eaLnBrk="1" hangingPunct="1">
              <a:buFont typeface="Symbol" charset="2"/>
              <a:buNone/>
            </a:pPr>
            <a:r>
              <a:rPr lang="en-US" sz="1400" smtClean="0"/>
              <a:t>Waynesburg University</a:t>
            </a:r>
          </a:p>
          <a:p>
            <a:pPr algn="ctr" eaLnBrk="1" hangingPunct="1">
              <a:buFont typeface="Symbol" charset="2"/>
              <a:buNone/>
            </a:pPr>
            <a:r>
              <a:rPr lang="en-US" sz="1800" smtClean="0"/>
              <a:t>Stuart Daw, Charles Finney </a:t>
            </a:r>
          </a:p>
          <a:p>
            <a:pPr algn="ctr" eaLnBrk="1" hangingPunct="1">
              <a:buFont typeface="Symbol" charset="2"/>
              <a:buNone/>
            </a:pPr>
            <a:r>
              <a:rPr lang="en-US" sz="1400" smtClean="0"/>
              <a:t>Oak Ridge National Laboratory</a:t>
            </a:r>
          </a:p>
          <a:p>
            <a:pPr algn="ctr" eaLnBrk="1" hangingPunct="1">
              <a:buFont typeface="Symbol" charset="2"/>
              <a:buNone/>
            </a:pPr>
            <a:endParaRPr lang="en-US" sz="1400" smtClean="0"/>
          </a:p>
          <a:p>
            <a:pPr algn="ctr" eaLnBrk="1" hangingPunct="1">
              <a:buFont typeface="Symbol" charset="2"/>
              <a:buNone/>
            </a:pPr>
            <a:r>
              <a:rPr lang="en-US" sz="1800" smtClean="0"/>
              <a:t>Presented at the 2011 Fall National Meeting of the American Institute of Chemical Engineers</a:t>
            </a:r>
          </a:p>
          <a:p>
            <a:pPr algn="ctr" eaLnBrk="1" hangingPunct="1">
              <a:buFont typeface="Symbol" charset="2"/>
              <a:buNone/>
            </a:pPr>
            <a:r>
              <a:rPr lang="en-US" sz="1800" smtClean="0"/>
              <a:t>October 16-21, 2011</a:t>
            </a:r>
          </a:p>
          <a:p>
            <a:pPr algn="ctr" eaLnBrk="1" hangingPunct="1">
              <a:buFont typeface="Symbol" charset="2"/>
              <a:buNone/>
            </a:pPr>
            <a:r>
              <a:rPr lang="en-US" sz="1800" smtClean="0"/>
              <a:t>Minneapolis, Minnesota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20075" y="4683041"/>
            <a:ext cx="4750219" cy="1628469"/>
            <a:chOff x="2252160" y="4691063"/>
            <a:chExt cx="4597706" cy="1628469"/>
          </a:xfrm>
        </p:grpSpPr>
        <p:pic>
          <p:nvPicPr>
            <p:cNvPr id="15364" name="Picture 4" descr="C:\stu\csd_documents\photos_cf\Awards_night_photo_6213-20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952" r="26189"/>
            <a:stretch>
              <a:fillRect/>
            </a:stretch>
          </p:blipFill>
          <p:spPr bwMode="auto">
            <a:xfrm>
              <a:off x="4932947" y="4691063"/>
              <a:ext cx="897941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5" descr="Be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4732421"/>
              <a:ext cx="993775" cy="127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 descr="JHALOW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160" y="4721225"/>
              <a:ext cx="957262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72630" y="6042533"/>
              <a:ext cx="882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Jack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0894" y="6034517"/>
              <a:ext cx="882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Ben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1582" y="6007781"/>
              <a:ext cx="882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Stuart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7550" y="6007781"/>
              <a:ext cx="882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Charles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7397" y="326267"/>
            <a:ext cx="8775700" cy="945942"/>
          </a:xfrm>
        </p:spPr>
        <p:txBody>
          <a:bodyPr/>
          <a:lstStyle/>
          <a:p>
            <a:r>
              <a:rPr lang="en-US" sz="2800" dirty="0" smtClean="0"/>
              <a:t>Heavier tracer particles (1.2 g/cc) tend to bottom segregate, even at higher air flows </a:t>
            </a:r>
          </a:p>
        </p:txBody>
      </p:sp>
      <p:pic>
        <p:nvPicPr>
          <p:cNvPr id="29699" name="Content Placeholder 4" descr="120Zcompar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12" b="5100"/>
          <a:stretch/>
        </p:blipFill>
        <p:spPr>
          <a:xfrm>
            <a:off x="1303338" y="1463040"/>
            <a:ext cx="7146925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0650" y="220248"/>
            <a:ext cx="8775700" cy="1038708"/>
          </a:xfrm>
        </p:spPr>
        <p:txBody>
          <a:bodyPr/>
          <a:lstStyle/>
          <a:p>
            <a:r>
              <a:rPr lang="en-US" dirty="0" smtClean="0"/>
              <a:t>Lateral shifts in the trajectories are also revealed by magnetic tracking</a:t>
            </a:r>
          </a:p>
        </p:txBody>
      </p:sp>
      <p:pic>
        <p:nvPicPr>
          <p:cNvPr id="6" name="Content Placeholder 3" descr="76Front+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35" y="1164632"/>
            <a:ext cx="4758298" cy="3678314"/>
          </a:xfrm>
        </p:spPr>
      </p:pic>
      <p:pic>
        <p:nvPicPr>
          <p:cNvPr id="7" name="Content Placeholder 3" descr="1127Front+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4911" y="1281267"/>
            <a:ext cx="4659089" cy="35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86971" y="1487718"/>
            <a:ext cx="7423974" cy="345808"/>
            <a:chOff x="986971" y="1487718"/>
            <a:chExt cx="7423974" cy="345808"/>
          </a:xfrm>
        </p:grpSpPr>
        <p:sp>
          <p:nvSpPr>
            <p:cNvPr id="4" name="TextBox 3"/>
            <p:cNvSpPr txBox="1"/>
            <p:nvPr/>
          </p:nvSpPr>
          <p:spPr>
            <a:xfrm>
              <a:off x="986971" y="1494972"/>
              <a:ext cx="304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0.76 g/cc particle, U/</a:t>
              </a:r>
              <a:r>
                <a:rPr lang="en-US" sz="1600" b="1" dirty="0" err="1" smtClean="0"/>
                <a:t>U</a:t>
              </a:r>
              <a:r>
                <a:rPr lang="en-US" sz="1600" b="1" baseline="-25000" dirty="0" err="1" smtClean="0"/>
                <a:t>mf</a:t>
              </a:r>
              <a:r>
                <a:rPr lang="en-US" sz="1600" b="1" dirty="0" smtClean="0"/>
                <a:t>=3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2945" y="1487718"/>
              <a:ext cx="304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1.20 g/cc particle, U/</a:t>
              </a:r>
              <a:r>
                <a:rPr lang="en-US" sz="1600" b="1" dirty="0" err="1" smtClean="0"/>
                <a:t>U</a:t>
              </a:r>
              <a:r>
                <a:rPr lang="en-US" sz="1600" b="1" baseline="-25000" dirty="0" err="1" smtClean="0"/>
                <a:t>mf</a:t>
              </a:r>
              <a:r>
                <a:rPr lang="en-US" sz="1600" b="1" dirty="0" smtClean="0"/>
                <a:t>=3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0650" y="313013"/>
            <a:ext cx="8775700" cy="1131473"/>
          </a:xfrm>
        </p:spPr>
        <p:txBody>
          <a:bodyPr/>
          <a:lstStyle/>
          <a:p>
            <a:r>
              <a:rPr lang="en-US" sz="2800" dirty="0" smtClean="0"/>
              <a:t>Time average axial </a:t>
            </a:r>
            <a:r>
              <a:rPr lang="en-US" sz="2800" dirty="0" err="1" smtClean="0"/>
              <a:t>pdfs</a:t>
            </a:r>
            <a:r>
              <a:rPr lang="en-US" sz="2800" dirty="0" smtClean="0"/>
              <a:t> for the light (0.76 g/cc) tracer particle reveal a shift from top-segregating to more mixed behavior</a:t>
            </a:r>
          </a:p>
        </p:txBody>
      </p:sp>
      <p:pic>
        <p:nvPicPr>
          <p:cNvPr id="31747" name="Content Placeholder 3" descr="76ZFreq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12" b="139"/>
          <a:stretch/>
        </p:blipFill>
        <p:spPr>
          <a:xfrm>
            <a:off x="725488" y="1554480"/>
            <a:ext cx="8094662" cy="4754880"/>
          </a:xfrm>
        </p:spPr>
      </p:pic>
      <p:grpSp>
        <p:nvGrpSpPr>
          <p:cNvPr id="10" name="Group 9"/>
          <p:cNvGrpSpPr/>
          <p:nvPr/>
        </p:nvGrpSpPr>
        <p:grpSpPr>
          <a:xfrm>
            <a:off x="2305878" y="3535330"/>
            <a:ext cx="3856383" cy="1666148"/>
            <a:chOff x="2305878" y="3535330"/>
            <a:chExt cx="3856383" cy="1666148"/>
          </a:xfrm>
        </p:grpSpPr>
        <p:sp>
          <p:nvSpPr>
            <p:cNvPr id="2" name="TextBox 1"/>
            <p:cNvSpPr txBox="1"/>
            <p:nvPr/>
          </p:nvSpPr>
          <p:spPr>
            <a:xfrm>
              <a:off x="3081131" y="3535330"/>
              <a:ext cx="184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Note end effects</a:t>
              </a:r>
              <a:endParaRPr lang="en-US" sz="16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305878" y="3873884"/>
              <a:ext cx="775254" cy="11456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97896" y="3903389"/>
              <a:ext cx="1464365" cy="1298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31802" cy="1648308"/>
          </a:xfrm>
        </p:spPr>
        <p:txBody>
          <a:bodyPr/>
          <a:lstStyle/>
          <a:p>
            <a:r>
              <a:rPr lang="en-US" sz="2800" dirty="0" smtClean="0"/>
              <a:t>The time-average axial </a:t>
            </a:r>
            <a:r>
              <a:rPr lang="en-US" sz="2800" dirty="0" err="1" smtClean="0"/>
              <a:t>pdf</a:t>
            </a:r>
            <a:r>
              <a:rPr lang="en-US" sz="2800" dirty="0" smtClean="0"/>
              <a:t> for the moderate density tracer (0.89 g/cc) reveals a shift from slightly bottom-segregated to slightly top-segregated</a:t>
            </a:r>
          </a:p>
        </p:txBody>
      </p:sp>
      <p:pic>
        <p:nvPicPr>
          <p:cNvPr id="32771" name="Content Placeholder 3" descr="89Zfreq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94" b="149"/>
          <a:stretch/>
        </p:blipFill>
        <p:spPr>
          <a:xfrm>
            <a:off x="463550" y="1920240"/>
            <a:ext cx="8297863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1094241"/>
          </a:xfrm>
        </p:spPr>
        <p:txBody>
          <a:bodyPr/>
          <a:lstStyle/>
          <a:p>
            <a:r>
              <a:rPr lang="en-US" sz="2800" dirty="0" smtClean="0"/>
              <a:t>The time average axial </a:t>
            </a:r>
            <a:r>
              <a:rPr lang="en-US" sz="2800" dirty="0" err="1" smtClean="0"/>
              <a:t>pdf</a:t>
            </a:r>
            <a:r>
              <a:rPr lang="en-US" sz="2800" dirty="0" smtClean="0"/>
              <a:t> for the heaviest particle (1.2 g/cc) stays bottom- segregated for all air flows</a:t>
            </a:r>
          </a:p>
        </p:txBody>
      </p:sp>
      <p:pic>
        <p:nvPicPr>
          <p:cNvPr id="33795" name="Content Placeholder 5" descr="!20ZFreq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14" b="658"/>
          <a:stretch/>
        </p:blipFill>
        <p:spPr>
          <a:xfrm>
            <a:off x="520700" y="1611464"/>
            <a:ext cx="8010525" cy="429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56650" cy="714375"/>
          </a:xfrm>
        </p:spPr>
        <p:txBody>
          <a:bodyPr/>
          <a:lstStyle/>
          <a:p>
            <a:r>
              <a:rPr lang="en-US" sz="2800" dirty="0" smtClean="0"/>
              <a:t>It appears that axial tracer </a:t>
            </a:r>
            <a:r>
              <a:rPr lang="en-US" sz="2800" dirty="0" err="1" smtClean="0"/>
              <a:t>pdfs</a:t>
            </a:r>
            <a:r>
              <a:rPr lang="en-US" sz="2800" dirty="0" smtClean="0"/>
              <a:t> can be approximated by a </a:t>
            </a:r>
            <a:r>
              <a:rPr lang="en-US" sz="2800" dirty="0" err="1" smtClean="0"/>
              <a:t>Weibull</a:t>
            </a:r>
            <a:r>
              <a:rPr lang="en-US" sz="2800" dirty="0" smtClean="0"/>
              <a:t> distribution</a:t>
            </a:r>
          </a:p>
        </p:txBody>
      </p:sp>
      <p:graphicFrame>
        <p:nvGraphicFramePr>
          <p:cNvPr id="348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698689"/>
              </p:ext>
            </p:extLst>
          </p:nvPr>
        </p:nvGraphicFramePr>
        <p:xfrm>
          <a:off x="975895" y="944065"/>
          <a:ext cx="3248942" cy="713619"/>
        </p:xfrm>
        <a:graphic>
          <a:graphicData uri="http://schemas.openxmlformats.org/presentationml/2006/ole">
            <p:oleObj spid="_x0000_s34857" name="Equation" r:id="rId4" imgW="1434960" imgH="469800" progId="Equation.3">
              <p:embed/>
            </p:oleObj>
          </a:graphicData>
        </a:graphic>
      </p:graphicFrame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626738" y="1817943"/>
            <a:ext cx="589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i="1" dirty="0"/>
              <a:t>k&gt;0 is a shape </a:t>
            </a:r>
            <a:r>
              <a:rPr lang="en-US" sz="1600" i="1" dirty="0" smtClean="0"/>
              <a:t>parameter, </a:t>
            </a:r>
            <a:r>
              <a:rPr lang="el-GR" sz="1600" i="1" dirty="0" smtClean="0"/>
              <a:t>λ</a:t>
            </a:r>
            <a:r>
              <a:rPr lang="en-US" sz="1600" i="1" dirty="0"/>
              <a:t>&gt;0 is a scale </a:t>
            </a:r>
            <a:r>
              <a:rPr lang="en-US" sz="1600" i="1" dirty="0" smtClean="0"/>
              <a:t>parameter, z&gt;0</a:t>
            </a:r>
            <a:endParaRPr lang="en-US" sz="16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2323025"/>
              </p:ext>
            </p:extLst>
          </p:nvPr>
        </p:nvGraphicFramePr>
        <p:xfrm>
          <a:off x="5167293" y="1114427"/>
          <a:ext cx="2586391" cy="438602"/>
        </p:xfrm>
        <a:graphic>
          <a:graphicData uri="http://schemas.openxmlformats.org/presentationml/2006/ole">
            <p:oleObj spid="_x0000_s34858" name="Equation" r:id="rId5" imgW="1066680" imgH="2664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7725" y="5647202"/>
            <a:ext cx="806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Widely used: Life sciences, meteorology, economics, hydrology, engineering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Related to other distributions: Rayleigh, Exponential,  Maxwell-Boltzmann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See</a:t>
            </a:r>
            <a:r>
              <a:rPr lang="en-US" sz="1600" b="1" dirty="0" smtClean="0"/>
              <a:t> </a:t>
            </a:r>
            <a:r>
              <a:rPr lang="en-US" sz="1600" i="1" dirty="0" smtClean="0"/>
              <a:t>The </a:t>
            </a:r>
            <a:r>
              <a:rPr lang="en-US" sz="1600" i="1" dirty="0" err="1" smtClean="0"/>
              <a:t>Weibull</a:t>
            </a:r>
            <a:r>
              <a:rPr lang="en-US" sz="1600" i="1" dirty="0" smtClean="0"/>
              <a:t> Distribution: A Handbook </a:t>
            </a:r>
            <a:r>
              <a:rPr lang="en-US" sz="1600" dirty="0" smtClean="0"/>
              <a:t>by Horst </a:t>
            </a:r>
            <a:r>
              <a:rPr lang="en-US" sz="1600" dirty="0" err="1" smtClean="0"/>
              <a:t>Rinne</a:t>
            </a:r>
            <a:r>
              <a:rPr lang="en-US" sz="1600" dirty="0" smtClean="0"/>
              <a:t>, 2009, Taylor &amp; Francis</a:t>
            </a:r>
            <a:endParaRPr lang="en-US" sz="1600" dirty="0"/>
          </a:p>
        </p:txBody>
      </p:sp>
      <p:pic>
        <p:nvPicPr>
          <p:cNvPr id="5" name="Picture 4" descr="WeibpdfKvar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0" t="-36" r="6115" b="-36"/>
          <a:stretch/>
        </p:blipFill>
        <p:spPr>
          <a:xfrm>
            <a:off x="292608" y="2150309"/>
            <a:ext cx="4087368" cy="3156953"/>
          </a:xfrm>
          <a:prstGeom prst="rect">
            <a:avLst/>
          </a:prstGeom>
        </p:spPr>
      </p:pic>
      <p:pic>
        <p:nvPicPr>
          <p:cNvPr id="6" name="Picture 5" descr="WeibpdfLamvar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35" r="6240"/>
          <a:stretch/>
        </p:blipFill>
        <p:spPr>
          <a:xfrm>
            <a:off x="4592266" y="2272633"/>
            <a:ext cx="4003628" cy="306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61938" y="223838"/>
            <a:ext cx="8513762" cy="872373"/>
          </a:xfrm>
        </p:spPr>
        <p:txBody>
          <a:bodyPr/>
          <a:lstStyle/>
          <a:p>
            <a:r>
              <a:rPr lang="en-US" sz="2800" dirty="0" smtClean="0"/>
              <a:t>Example comparison of axial tracer </a:t>
            </a:r>
            <a:r>
              <a:rPr lang="en-US" sz="2800" dirty="0" err="1" smtClean="0"/>
              <a:t>pdf</a:t>
            </a:r>
            <a:r>
              <a:rPr lang="en-US" sz="2800" dirty="0" smtClean="0"/>
              <a:t> to </a:t>
            </a:r>
            <a:r>
              <a:rPr lang="en-US" sz="2800" dirty="0" err="1" smtClean="0"/>
              <a:t>Weibull</a:t>
            </a:r>
            <a:r>
              <a:rPr lang="en-US" sz="2800" dirty="0" smtClean="0"/>
              <a:t> distribution</a:t>
            </a:r>
          </a:p>
        </p:txBody>
      </p:sp>
      <p:pic>
        <p:nvPicPr>
          <p:cNvPr id="36867" name="Content Placeholder 7" descr="DataWeibullComparis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367506"/>
            <a:ext cx="7589838" cy="4873625"/>
          </a:xfrm>
        </p:spPr>
      </p:pic>
      <p:sp>
        <p:nvSpPr>
          <p:cNvPr id="2" name="TextBox 1"/>
          <p:cNvSpPr txBox="1"/>
          <p:nvPr/>
        </p:nvSpPr>
        <p:spPr>
          <a:xfrm>
            <a:off x="1219200" y="6197600"/>
            <a:ext cx="288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0.89 g/cc tracer , U/</a:t>
            </a:r>
            <a:r>
              <a:rPr lang="en-US" sz="1400" dirty="0" err="1" smtClean="0"/>
              <a:t>Umf</a:t>
            </a:r>
            <a:r>
              <a:rPr lang="en-US" sz="1400" dirty="0" smtClean="0"/>
              <a:t>=1.5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15900" y="153988"/>
            <a:ext cx="8680450" cy="936625"/>
          </a:xfrm>
        </p:spPr>
        <p:txBody>
          <a:bodyPr/>
          <a:lstStyle/>
          <a:p>
            <a:r>
              <a:rPr lang="en-US" smtClean="0"/>
              <a:t>Weibull Parameters Vary with Velocity and Tracer Density</a:t>
            </a:r>
          </a:p>
        </p:txBody>
      </p:sp>
      <p:pic>
        <p:nvPicPr>
          <p:cNvPr id="37891" name="Content Placeholder 3" descr="WeibullScalePar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1677988"/>
            <a:ext cx="4865688" cy="3762375"/>
          </a:xfrm>
        </p:spPr>
      </p:pic>
      <p:pic>
        <p:nvPicPr>
          <p:cNvPr id="37892" name="Picture 4" descr="WeibullShapePa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703388"/>
            <a:ext cx="5095875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particle modeling (1)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41313" y="809625"/>
            <a:ext cx="8585200" cy="3719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Objectives: 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Develop simple Monte Carlo models that replicate key temporal and statistical features of tracer particle motion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Use models to characterize global and local experimental particle trajectories and mixing patterns 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Apply simple models to supplement computational models (e.g., CFD, DEM)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Correlate/interpolate experimental data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Relate observed patterns to physics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Make rapid statistical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particle modeling (2)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347663" y="623888"/>
            <a:ext cx="8418512" cy="2162175"/>
          </a:xfrm>
        </p:spPr>
        <p:txBody>
          <a:bodyPr/>
          <a:lstStyle/>
          <a:p>
            <a:pPr marL="0" indent="0">
              <a:buFont typeface="Symbol" charset="2"/>
              <a:buNone/>
            </a:pPr>
            <a:r>
              <a:rPr lang="en-US" sz="2000" smtClean="0">
                <a:solidFill>
                  <a:srgbClr val="C00000"/>
                </a:solidFill>
                <a:sym typeface="Symbol" charset="2"/>
              </a:rPr>
              <a:t>S</a:t>
            </a:r>
            <a:r>
              <a:rPr lang="en-US" sz="2000" smtClean="0">
                <a:sym typeface="Symbol" charset="2"/>
              </a:rPr>
              <a:t>tatic nonlinear </a:t>
            </a:r>
            <a:r>
              <a:rPr lang="en-US" sz="2000" smtClean="0">
                <a:solidFill>
                  <a:srgbClr val="C00000"/>
                </a:solidFill>
                <a:sym typeface="Symbol" charset="2"/>
              </a:rPr>
              <a:t>T</a:t>
            </a:r>
            <a:r>
              <a:rPr lang="en-US" sz="2000" smtClean="0">
                <a:sym typeface="Symbol" charset="2"/>
              </a:rPr>
              <a:t>ransform and </a:t>
            </a:r>
            <a:r>
              <a:rPr lang="en-US" sz="2000" smtClean="0">
                <a:solidFill>
                  <a:srgbClr val="C00000"/>
                </a:solidFill>
                <a:sym typeface="Symbol" charset="2"/>
              </a:rPr>
              <a:t>A</a:t>
            </a:r>
            <a:r>
              <a:rPr lang="en-US" sz="2000" smtClean="0">
                <a:sym typeface="Symbol" charset="2"/>
              </a:rPr>
              <a:t>uto-</a:t>
            </a:r>
            <a:r>
              <a:rPr lang="en-US" sz="2000" smtClean="0">
                <a:solidFill>
                  <a:srgbClr val="C00000"/>
                </a:solidFill>
                <a:sym typeface="Symbol" charset="2"/>
              </a:rPr>
              <a:t>R</a:t>
            </a:r>
            <a:r>
              <a:rPr lang="en-US" sz="2000" smtClean="0">
                <a:sym typeface="Symbol" charset="2"/>
              </a:rPr>
              <a:t>egression (</a:t>
            </a:r>
            <a:r>
              <a:rPr lang="en-US" sz="2000" smtClean="0">
                <a:solidFill>
                  <a:srgbClr val="C00000"/>
                </a:solidFill>
                <a:sym typeface="Symbol" charset="2"/>
              </a:rPr>
              <a:t>STAR</a:t>
            </a:r>
            <a:r>
              <a:rPr lang="en-US" sz="2000" smtClean="0">
                <a:sym typeface="Symbol" charset="2"/>
              </a:rPr>
              <a:t>) model</a:t>
            </a:r>
          </a:p>
          <a:p>
            <a:pPr marL="0" indent="0"/>
            <a:r>
              <a:rPr lang="en-US" sz="2000" smtClean="0">
                <a:sym typeface="Symbol" charset="2"/>
              </a:rPr>
              <a:t>Static </a:t>
            </a:r>
            <a:r>
              <a:rPr lang="en-US" sz="2000" u="sng" smtClean="0">
                <a:sym typeface="Symbol" charset="2"/>
              </a:rPr>
              <a:t>nonlinear</a:t>
            </a:r>
            <a:r>
              <a:rPr lang="en-US" sz="2000" smtClean="0">
                <a:sym typeface="Symbol" charset="2"/>
              </a:rPr>
              <a:t> transform</a:t>
            </a:r>
          </a:p>
          <a:p>
            <a:pPr lvl="1"/>
            <a:r>
              <a:rPr lang="en-US" sz="1600" b="0" i="1" smtClean="0">
                <a:sym typeface="Symbol" charset="2"/>
              </a:rPr>
              <a:t>z’ = f(z)</a:t>
            </a:r>
          </a:p>
          <a:p>
            <a:pPr lvl="1"/>
            <a:r>
              <a:rPr lang="en-US" sz="1600" b="0" i="1" smtClean="0">
                <a:sym typeface="Symbol" charset="2"/>
              </a:rPr>
              <a:t>f</a:t>
            </a:r>
            <a:r>
              <a:rPr lang="en-US" sz="1600" b="0" smtClean="0">
                <a:sym typeface="Symbol" charset="2"/>
              </a:rPr>
              <a:t> = transform Weibull distributed </a:t>
            </a:r>
            <a:r>
              <a:rPr lang="en-US" sz="1600" b="0" i="1" smtClean="0">
                <a:sym typeface="Symbol" charset="2"/>
              </a:rPr>
              <a:t>z</a:t>
            </a:r>
            <a:r>
              <a:rPr lang="en-US" sz="1600" b="0" smtClean="0">
                <a:sym typeface="Symbol" charset="2"/>
              </a:rPr>
              <a:t> to Gaussian distributed </a:t>
            </a:r>
            <a:r>
              <a:rPr lang="en-US" sz="1600" b="0" i="1" smtClean="0">
                <a:sym typeface="Symbol" charset="2"/>
              </a:rPr>
              <a:t>z’</a:t>
            </a:r>
            <a:endParaRPr lang="en-US" sz="1600" b="0" i="1" smtClean="0"/>
          </a:p>
          <a:p>
            <a:pPr marL="0" indent="0"/>
            <a:r>
              <a:rPr lang="en-US" sz="2000" u="sng" smtClean="0"/>
              <a:t>Linear</a:t>
            </a:r>
            <a:r>
              <a:rPr lang="en-US" sz="2000" smtClean="0"/>
              <a:t> auto-regression with Gaussian noise</a:t>
            </a:r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347663" y="2676525"/>
            <a:ext cx="8418512" cy="3767138"/>
            <a:chOff x="348348" y="2139950"/>
            <a:chExt cx="8418286" cy="3767364"/>
          </a:xfrm>
        </p:grpSpPr>
        <p:graphicFrame>
          <p:nvGraphicFramePr>
            <p:cNvPr id="39938" name="Object 4"/>
            <p:cNvGraphicFramePr>
              <a:graphicFrameLocks noChangeAspect="1"/>
            </p:cNvGraphicFramePr>
            <p:nvPr/>
          </p:nvGraphicFramePr>
          <p:xfrm>
            <a:off x="1063625" y="2139950"/>
            <a:ext cx="3432175" cy="611188"/>
          </p:xfrm>
          <a:graphic>
            <a:graphicData uri="http://schemas.openxmlformats.org/presentationml/2006/ole">
              <p:oleObj spid="_x0000_s39959" name="Equation" r:id="rId3" imgW="1930400" imgH="342900" progId="Equation.3">
                <p:embed/>
              </p:oleObj>
            </a:graphicData>
          </a:graphic>
        </p:graphicFrame>
        <p:sp>
          <p:nvSpPr>
            <p:cNvPr id="39942" name="Content Placeholder 2"/>
            <p:cNvSpPr txBox="1">
              <a:spLocks/>
            </p:cNvSpPr>
            <p:nvPr/>
          </p:nvSpPr>
          <p:spPr bwMode="auto">
            <a:xfrm>
              <a:off x="348348" y="2786743"/>
              <a:ext cx="8418286" cy="312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</a:rPr>
                <a:t>z’(t) </a:t>
              </a:r>
              <a:r>
                <a:rPr lang="en-US" sz="1600">
                  <a:solidFill>
                    <a:srgbClr val="000000"/>
                  </a:solidFill>
                </a:rPr>
                <a:t>= transformed particle axial location at time </a:t>
              </a:r>
              <a:r>
                <a:rPr lang="en-US" sz="1600" i="1">
                  <a:solidFill>
                    <a:srgbClr val="000000"/>
                  </a:solidFill>
                </a:rPr>
                <a:t>t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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= sampling time interval 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i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= number of time steps into past </a:t>
              </a:r>
              <a:endParaRPr lang="en-US" sz="1600">
                <a:solidFill>
                  <a:srgbClr val="000000"/>
                </a:solidFill>
              </a:endParaRP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</a:rPr>
                <a:t>z’(t-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i)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= transformed particle location at previous time 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t-i</a:t>
              </a:r>
              <a:endParaRPr lang="en-US" sz="1600" i="1">
                <a:solidFill>
                  <a:srgbClr val="000000"/>
                </a:solidFill>
              </a:endParaRP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</a:rPr>
                <a:t>a</a:t>
              </a:r>
              <a:r>
                <a:rPr lang="en-US" sz="1600" i="1" baseline="-25000">
                  <a:solidFill>
                    <a:srgbClr val="000000"/>
                  </a:solidFill>
                </a:rPr>
                <a:t>i</a:t>
              </a:r>
              <a:r>
                <a:rPr lang="en-US" sz="1600">
                  <a:solidFill>
                    <a:srgbClr val="000000"/>
                  </a:solidFill>
                </a:rPr>
                <a:t> = </a:t>
              </a:r>
              <a:r>
                <a:rPr lang="en-US" sz="1600" i="1">
                  <a:solidFill>
                    <a:srgbClr val="000000"/>
                  </a:solidFill>
                </a:rPr>
                <a:t>i </a:t>
              </a:r>
              <a:r>
                <a:rPr lang="en-US" sz="1600">
                  <a:solidFill>
                    <a:srgbClr val="000000"/>
                  </a:solidFill>
                </a:rPr>
                <a:t>th linear regression coefficient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</a:rPr>
                <a:t>N(0,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</a:t>
              </a:r>
              <a:r>
                <a:rPr lang="en-US" sz="1600" i="1" baseline="30000">
                  <a:solidFill>
                    <a:srgbClr val="000000"/>
                  </a:solidFill>
                  <a:sym typeface="Symbol" charset="2"/>
                </a:rPr>
                <a:t>2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)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= Gaussian random noise with mean 0, variance 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</a:t>
              </a:r>
              <a:r>
                <a:rPr lang="en-US" sz="1600" i="1" baseline="30000">
                  <a:solidFill>
                    <a:srgbClr val="000000"/>
                  </a:solidFill>
                  <a:sym typeface="Symbol" charset="2"/>
                </a:rPr>
                <a:t>2</a:t>
              </a:r>
            </a:p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charset="2"/>
                <a:buChar char="·"/>
              </a:pPr>
              <a:r>
                <a:rPr lang="en-US" sz="2000" b="1">
                  <a:solidFill>
                    <a:srgbClr val="000000"/>
                  </a:solidFill>
                  <a:sym typeface="Symbol" charset="2"/>
                </a:rPr>
                <a:t>Monte Carlo realization and inverse static </a:t>
              </a:r>
              <a:r>
                <a:rPr lang="en-US" sz="2000" b="1" u="sng">
                  <a:solidFill>
                    <a:srgbClr val="000000"/>
                  </a:solidFill>
                  <a:sym typeface="Symbol" charset="2"/>
                </a:rPr>
                <a:t>nonlinear</a:t>
              </a:r>
              <a:r>
                <a:rPr lang="en-US" sz="2000" b="1">
                  <a:solidFill>
                    <a:srgbClr val="000000"/>
                  </a:solidFill>
                  <a:sym typeface="Symbol" charset="2"/>
                </a:rPr>
                <a:t> transform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Generate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 z</a:t>
              </a:r>
              <a:r>
                <a:rPr lang="en-US" sz="1600" i="1" baseline="-25000">
                  <a:solidFill>
                    <a:srgbClr val="000000"/>
                  </a:solidFill>
                  <a:sym typeface="Symbol" charset="2"/>
                </a:rPr>
                <a:t>MC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’(t) 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from auto-regression model and 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N(0,</a:t>
              </a:r>
              <a:r>
                <a:rPr lang="en-US" sz="1600" i="1" baseline="30000">
                  <a:solidFill>
                    <a:srgbClr val="000000"/>
                  </a:solidFill>
                  <a:sym typeface="Symbol" charset="2"/>
                </a:rPr>
                <a:t>2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)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z</a:t>
              </a:r>
              <a:r>
                <a:rPr lang="en-US" sz="1600" i="1" baseline="-25000">
                  <a:solidFill>
                    <a:srgbClr val="000000"/>
                  </a:solidFill>
                  <a:sym typeface="Symbol" charset="2"/>
                </a:rPr>
                <a:t>MC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 = g(z</a:t>
              </a:r>
              <a:r>
                <a:rPr lang="en-US" sz="1600" i="1" baseline="-25000">
                  <a:solidFill>
                    <a:srgbClr val="000000"/>
                  </a:solidFill>
                  <a:sym typeface="Symbol" charset="2"/>
                </a:rPr>
                <a:t>MC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’)</a:t>
              </a: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g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= inverse transform: Gaussian 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z</a:t>
              </a:r>
              <a:r>
                <a:rPr lang="en-US" sz="1600" i="1" baseline="-25000">
                  <a:solidFill>
                    <a:srgbClr val="000000"/>
                  </a:solidFill>
                  <a:sym typeface="Symbol" charset="2"/>
                </a:rPr>
                <a:t>MC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’</a:t>
              </a:r>
              <a:r>
                <a:rPr lang="en-US" sz="1600">
                  <a:solidFill>
                    <a:srgbClr val="000000"/>
                  </a:solidFill>
                  <a:sym typeface="Symbol" charset="2"/>
                </a:rPr>
                <a:t> to Weibull </a:t>
              </a:r>
              <a:r>
                <a:rPr lang="en-US" sz="1600" i="1">
                  <a:solidFill>
                    <a:srgbClr val="000000"/>
                  </a:solidFill>
                  <a:sym typeface="Symbol" charset="2"/>
                </a:rPr>
                <a:t>z</a:t>
              </a:r>
              <a:r>
                <a:rPr lang="en-US" sz="1600" i="1" baseline="-25000">
                  <a:solidFill>
                    <a:srgbClr val="000000"/>
                  </a:solidFill>
                  <a:sym typeface="Symbol" charset="2"/>
                </a:rPr>
                <a:t>MC</a:t>
              </a:r>
              <a:endParaRPr lang="en-US" sz="1600" i="1" baseline="-25000">
                <a:solidFill>
                  <a:srgbClr val="000000"/>
                </a:solidFill>
              </a:endParaRPr>
            </a:p>
            <a:p>
              <a:pPr lvl="1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charset="0"/>
                <a:buChar char="–"/>
              </a:pPr>
              <a:endParaRPr lang="en-US" sz="1600">
                <a:solidFill>
                  <a:srgbClr val="00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39713"/>
            <a:ext cx="8558212" cy="611187"/>
          </a:xfrm>
        </p:spPr>
        <p:txBody>
          <a:bodyPr/>
          <a:lstStyle/>
          <a:p>
            <a:pPr eaLnBrk="1" hangingPunct="1"/>
            <a:r>
              <a:rPr lang="en-US" sz="2800" smtClean="0"/>
              <a:t>Objectives</a:t>
            </a:r>
            <a:r>
              <a:rPr lang="en-US" sz="3200" smtClean="0"/>
              <a:t> </a:t>
            </a:r>
            <a:endParaRPr lang="en-US" sz="2800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3075" y="962025"/>
            <a:ext cx="8199438" cy="5073650"/>
          </a:xfrm>
        </p:spPr>
        <p:txBody>
          <a:bodyPr/>
          <a:lstStyle/>
          <a:p>
            <a:pPr marL="231775" indent="-231775" eaLnBrk="1" hangingPunct="1"/>
            <a:r>
              <a:rPr lang="en-US" sz="2400" smtClean="0"/>
              <a:t>Develop and demonstrate a unique experimental magnetic particle tracking system (MPTS) for studying mixing and segregation of simulated biomass particles in bubbling fluidized beds </a:t>
            </a:r>
          </a:p>
          <a:p>
            <a:pPr marL="231775" indent="-231775" eaLnBrk="1" hangingPunct="1"/>
            <a:r>
              <a:rPr lang="en-US" sz="2400" smtClean="0"/>
              <a:t>Apply MPTS to characterize the statistics of simulated biomass particle motion in a laboratory bubbling bed </a:t>
            </a:r>
          </a:p>
          <a:p>
            <a:pPr marL="231775" indent="-231775" eaLnBrk="1" hangingPunct="1"/>
            <a:r>
              <a:rPr lang="en-US" sz="2400" smtClean="0"/>
              <a:t>Propose a combined deterministic-stochastic model for biomass particle motion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particle modeling (3)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47663" y="638175"/>
            <a:ext cx="8418512" cy="508000"/>
          </a:xfrm>
        </p:spPr>
        <p:txBody>
          <a:bodyPr/>
          <a:lstStyle/>
          <a:p>
            <a:pPr marL="0" indent="0">
              <a:buFont typeface="Symbol" charset="2"/>
              <a:buNone/>
            </a:pPr>
            <a:r>
              <a:rPr lang="en-US" sz="2000" smtClean="0">
                <a:sym typeface="Symbol" charset="2"/>
              </a:rPr>
              <a:t>STAR model for mildly segregating particle trajectories</a:t>
            </a:r>
          </a:p>
        </p:txBody>
      </p:sp>
      <p:grpSp>
        <p:nvGrpSpPr>
          <p:cNvPr id="40964" name="Group 16387"/>
          <p:cNvGrpSpPr>
            <a:grpSpLocks/>
          </p:cNvGrpSpPr>
          <p:nvPr/>
        </p:nvGrpSpPr>
        <p:grpSpPr bwMode="auto">
          <a:xfrm>
            <a:off x="211138" y="928688"/>
            <a:ext cx="3721100" cy="1997075"/>
            <a:chOff x="211931" y="928164"/>
            <a:chExt cx="3720918" cy="1997916"/>
          </a:xfrm>
        </p:grpSpPr>
        <p:pic>
          <p:nvPicPr>
            <p:cNvPr id="40978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937" b="-2937"/>
            <a:stretch>
              <a:fillRect/>
            </a:stretch>
          </p:blipFill>
          <p:spPr bwMode="auto">
            <a:xfrm>
              <a:off x="211931" y="1097280"/>
              <a:ext cx="37209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700933" y="1021865"/>
              <a:ext cx="766724" cy="12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0" name="TextBox 8"/>
            <p:cNvSpPr txBox="1">
              <a:spLocks noChangeArrowheads="1"/>
            </p:cNvSpPr>
            <p:nvPr/>
          </p:nvSpPr>
          <p:spPr bwMode="auto">
            <a:xfrm>
              <a:off x="1573058" y="928164"/>
              <a:ext cx="1161143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Experimental</a:t>
              </a:r>
            </a:p>
          </p:txBody>
        </p:sp>
      </p:grpSp>
      <p:grpSp>
        <p:nvGrpSpPr>
          <p:cNvPr id="40965" name="Group 16389"/>
          <p:cNvGrpSpPr>
            <a:grpSpLocks/>
          </p:cNvGrpSpPr>
          <p:nvPr/>
        </p:nvGrpSpPr>
        <p:grpSpPr bwMode="auto">
          <a:xfrm>
            <a:off x="5006975" y="920750"/>
            <a:ext cx="3721100" cy="1944688"/>
            <a:chOff x="5007330" y="920911"/>
            <a:chExt cx="3720918" cy="1944650"/>
          </a:xfrm>
        </p:grpSpPr>
        <p:pic>
          <p:nvPicPr>
            <p:cNvPr id="40975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330" y="1036761"/>
              <a:ext cx="37209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31255" y="1036797"/>
              <a:ext cx="711165" cy="74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7" name="TextBox 11"/>
            <p:cNvSpPr txBox="1">
              <a:spLocks noChangeArrowheads="1"/>
            </p:cNvSpPr>
            <p:nvPr/>
          </p:nvSpPr>
          <p:spPr bwMode="auto">
            <a:xfrm>
              <a:off x="6266647" y="920911"/>
              <a:ext cx="13823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Monte Carlo Model</a:t>
              </a:r>
            </a:p>
          </p:txBody>
        </p:sp>
      </p:grpSp>
      <p:sp>
        <p:nvSpPr>
          <p:cNvPr id="40966" name="TextBox 16"/>
          <p:cNvSpPr txBox="1">
            <a:spLocks noChangeArrowheads="1"/>
          </p:cNvSpPr>
          <p:nvPr/>
        </p:nvSpPr>
        <p:spPr bwMode="auto">
          <a:xfrm>
            <a:off x="4037013" y="1428750"/>
            <a:ext cx="969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/>
              <a:t>SG = 0.76</a:t>
            </a:r>
          </a:p>
          <a:p>
            <a:pPr eaLnBrk="1" hangingPunct="1"/>
            <a:r>
              <a:rPr lang="en-US" sz="1000"/>
              <a:t>U/U</a:t>
            </a:r>
            <a:r>
              <a:rPr lang="en-US" sz="1000" baseline="-25000"/>
              <a:t>mf</a:t>
            </a:r>
            <a:r>
              <a:rPr lang="en-US" sz="1000"/>
              <a:t> = 1.5</a:t>
            </a:r>
          </a:p>
        </p:txBody>
      </p:sp>
      <p:grpSp>
        <p:nvGrpSpPr>
          <p:cNvPr id="40967" name="Group 16390"/>
          <p:cNvGrpSpPr>
            <a:grpSpLocks/>
          </p:cNvGrpSpPr>
          <p:nvPr/>
        </p:nvGrpSpPr>
        <p:grpSpPr bwMode="auto">
          <a:xfrm>
            <a:off x="2662238" y="2757488"/>
            <a:ext cx="3721100" cy="1957387"/>
            <a:chOff x="2661842" y="2757723"/>
            <a:chExt cx="3720918" cy="1957396"/>
          </a:xfrm>
        </p:grpSpPr>
        <p:pic>
          <p:nvPicPr>
            <p:cNvPr id="40973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842" y="2886319"/>
              <a:ext cx="37209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TextBox 20"/>
            <p:cNvSpPr txBox="1">
              <a:spLocks noChangeArrowheads="1"/>
            </p:cNvSpPr>
            <p:nvPr/>
          </p:nvSpPr>
          <p:spPr bwMode="auto">
            <a:xfrm>
              <a:off x="3875245" y="2757723"/>
              <a:ext cx="168372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Linear Auto-Regression</a:t>
              </a:r>
            </a:p>
          </p:txBody>
        </p:sp>
      </p:grpSp>
      <p:pic>
        <p:nvPicPr>
          <p:cNvPr id="40968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99000"/>
            <a:ext cx="37195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1204913" y="4578350"/>
            <a:ext cx="18573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/>
              <a:t>Axial Probability Distribution</a:t>
            </a:r>
          </a:p>
        </p:txBody>
      </p:sp>
      <p:grpSp>
        <p:nvGrpSpPr>
          <p:cNvPr id="40970" name="Group 16391"/>
          <p:cNvGrpSpPr>
            <a:grpSpLocks/>
          </p:cNvGrpSpPr>
          <p:nvPr/>
        </p:nvGrpSpPr>
        <p:grpSpPr bwMode="auto">
          <a:xfrm>
            <a:off x="4973638" y="4592638"/>
            <a:ext cx="3721100" cy="1952625"/>
            <a:chOff x="4973928" y="4592252"/>
            <a:chExt cx="3720918" cy="1953419"/>
          </a:xfrm>
        </p:grpSpPr>
        <p:pic>
          <p:nvPicPr>
            <p:cNvPr id="40971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28" y="4716871"/>
              <a:ext cx="37209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TextBox 16383"/>
            <p:cNvSpPr txBox="1">
              <a:spLocks noChangeArrowheads="1"/>
            </p:cNvSpPr>
            <p:nvPr/>
          </p:nvSpPr>
          <p:spPr bwMode="auto">
            <a:xfrm>
              <a:off x="6194533" y="4592252"/>
              <a:ext cx="1570613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Autocorrelation Function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particle modeling (4)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47663" y="638175"/>
            <a:ext cx="8418512" cy="508000"/>
          </a:xfrm>
        </p:spPr>
        <p:txBody>
          <a:bodyPr/>
          <a:lstStyle/>
          <a:p>
            <a:pPr marL="0" indent="0">
              <a:buFont typeface="Symbol" charset="2"/>
              <a:buNone/>
            </a:pPr>
            <a:r>
              <a:rPr lang="en-US" sz="2000" smtClean="0">
                <a:sym typeface="Symbol" charset="2"/>
              </a:rPr>
              <a:t>STAR model of highly mixed  particle trajectories</a:t>
            </a:r>
          </a:p>
        </p:txBody>
      </p:sp>
      <p:sp>
        <p:nvSpPr>
          <p:cNvPr id="41988" name="TextBox 13"/>
          <p:cNvSpPr txBox="1">
            <a:spLocks noChangeArrowheads="1"/>
          </p:cNvSpPr>
          <p:nvPr/>
        </p:nvSpPr>
        <p:spPr bwMode="auto">
          <a:xfrm>
            <a:off x="3994150" y="1428750"/>
            <a:ext cx="96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000"/>
              <a:t>SG = 0.76</a:t>
            </a:r>
          </a:p>
          <a:p>
            <a:pPr eaLnBrk="1" hangingPunct="1"/>
            <a:r>
              <a:rPr lang="en-US" sz="1000"/>
              <a:t>U/U</a:t>
            </a:r>
            <a:r>
              <a:rPr lang="en-US" sz="1000" baseline="-25000"/>
              <a:t>mf</a:t>
            </a:r>
            <a:r>
              <a:rPr lang="en-US" sz="1000"/>
              <a:t> = 5.0</a:t>
            </a:r>
          </a:p>
        </p:txBody>
      </p:sp>
      <p:grpSp>
        <p:nvGrpSpPr>
          <p:cNvPr id="41989" name="Group 20"/>
          <p:cNvGrpSpPr>
            <a:grpSpLocks/>
          </p:cNvGrpSpPr>
          <p:nvPr/>
        </p:nvGrpSpPr>
        <p:grpSpPr bwMode="auto">
          <a:xfrm>
            <a:off x="217488" y="1016000"/>
            <a:ext cx="3790950" cy="1963738"/>
            <a:chOff x="217714" y="1016043"/>
            <a:chExt cx="3790392" cy="1963276"/>
          </a:xfrm>
        </p:grpSpPr>
        <p:pic>
          <p:nvPicPr>
            <p:cNvPr id="42002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14" y="1150519"/>
              <a:ext cx="379039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3" name="TextBox 11"/>
            <p:cNvSpPr txBox="1">
              <a:spLocks noChangeArrowheads="1"/>
            </p:cNvSpPr>
            <p:nvPr/>
          </p:nvSpPr>
          <p:spPr bwMode="auto">
            <a:xfrm>
              <a:off x="1698145" y="1016043"/>
              <a:ext cx="9652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Experimental</a:t>
              </a:r>
            </a:p>
          </p:txBody>
        </p:sp>
      </p:grpSp>
      <p:grpSp>
        <p:nvGrpSpPr>
          <p:cNvPr id="41990" name="Group 22"/>
          <p:cNvGrpSpPr>
            <a:grpSpLocks/>
          </p:cNvGrpSpPr>
          <p:nvPr/>
        </p:nvGrpSpPr>
        <p:grpSpPr bwMode="auto">
          <a:xfrm>
            <a:off x="4833938" y="1038225"/>
            <a:ext cx="3789362" cy="1955800"/>
            <a:chOff x="4833246" y="1037817"/>
            <a:chExt cx="3790392" cy="1956017"/>
          </a:xfrm>
        </p:grpSpPr>
        <p:pic>
          <p:nvPicPr>
            <p:cNvPr id="42000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46" y="1165034"/>
              <a:ext cx="379039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6008911" y="1037817"/>
              <a:ext cx="145131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000"/>
                <a:t>Monte Carlo Model</a:t>
              </a:r>
            </a:p>
          </p:txBody>
        </p:sp>
      </p:grpSp>
      <p:grpSp>
        <p:nvGrpSpPr>
          <p:cNvPr id="41991" name="Group 23"/>
          <p:cNvGrpSpPr>
            <a:grpSpLocks/>
          </p:cNvGrpSpPr>
          <p:nvPr/>
        </p:nvGrpSpPr>
        <p:grpSpPr bwMode="auto">
          <a:xfrm>
            <a:off x="2586038" y="2867025"/>
            <a:ext cx="3721100" cy="1943100"/>
            <a:chOff x="2586618" y="2866581"/>
            <a:chExt cx="3720918" cy="1943892"/>
          </a:xfrm>
        </p:grpSpPr>
        <p:pic>
          <p:nvPicPr>
            <p:cNvPr id="4199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18" y="2981673"/>
              <a:ext cx="37209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Box 16"/>
            <p:cNvSpPr txBox="1">
              <a:spLocks noChangeArrowheads="1"/>
            </p:cNvSpPr>
            <p:nvPr/>
          </p:nvSpPr>
          <p:spPr bwMode="auto">
            <a:xfrm>
              <a:off x="3795421" y="2866581"/>
              <a:ext cx="156035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Linear Auto-Regression</a:t>
              </a:r>
            </a:p>
          </p:txBody>
        </p:sp>
      </p:grpSp>
      <p:grpSp>
        <p:nvGrpSpPr>
          <p:cNvPr id="41992" name="Group 14"/>
          <p:cNvGrpSpPr>
            <a:grpSpLocks/>
          </p:cNvGrpSpPr>
          <p:nvPr/>
        </p:nvGrpSpPr>
        <p:grpSpPr bwMode="auto">
          <a:xfrm>
            <a:off x="255588" y="4681538"/>
            <a:ext cx="3789362" cy="1962150"/>
            <a:chOff x="255081" y="4680831"/>
            <a:chExt cx="3790392" cy="1962331"/>
          </a:xfrm>
        </p:grpSpPr>
        <p:pic>
          <p:nvPicPr>
            <p:cNvPr id="41996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1" y="4814362"/>
              <a:ext cx="379039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TextBox 17"/>
            <p:cNvSpPr txBox="1">
              <a:spLocks noChangeArrowheads="1"/>
            </p:cNvSpPr>
            <p:nvPr/>
          </p:nvSpPr>
          <p:spPr bwMode="auto">
            <a:xfrm>
              <a:off x="1045029" y="4680831"/>
              <a:ext cx="22352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000"/>
                <a:t>Axial Probability Distribution</a:t>
              </a:r>
            </a:p>
          </p:txBody>
        </p:sp>
      </p:grpSp>
      <p:grpSp>
        <p:nvGrpSpPr>
          <p:cNvPr id="41993" name="Group 12"/>
          <p:cNvGrpSpPr>
            <a:grpSpLocks/>
          </p:cNvGrpSpPr>
          <p:nvPr/>
        </p:nvGrpSpPr>
        <p:grpSpPr bwMode="auto">
          <a:xfrm>
            <a:off x="4833938" y="4681538"/>
            <a:ext cx="3789362" cy="1962150"/>
            <a:chOff x="4833246" y="4680831"/>
            <a:chExt cx="3790392" cy="1962331"/>
          </a:xfrm>
        </p:grpSpPr>
        <p:pic>
          <p:nvPicPr>
            <p:cNvPr id="41994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46" y="4814362"/>
              <a:ext cx="379039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Box 18"/>
            <p:cNvSpPr txBox="1">
              <a:spLocks noChangeArrowheads="1"/>
            </p:cNvSpPr>
            <p:nvPr/>
          </p:nvSpPr>
          <p:spPr bwMode="auto">
            <a:xfrm>
              <a:off x="6204745" y="4680831"/>
              <a:ext cx="1095826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000"/>
                <a:t>Autocorrelation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particle modeling (5)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47663" y="638175"/>
            <a:ext cx="8418512" cy="508000"/>
          </a:xfrm>
        </p:spPr>
        <p:txBody>
          <a:bodyPr/>
          <a:lstStyle/>
          <a:p>
            <a:pPr marL="0" indent="0">
              <a:buFont typeface="Symbol" charset="2"/>
              <a:buNone/>
            </a:pPr>
            <a:r>
              <a:rPr lang="en-US" sz="2400" smtClean="0">
                <a:sym typeface="Symbol" charset="2"/>
              </a:rPr>
              <a:t>Plans for future MC modeling studies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41313" y="1114425"/>
            <a:ext cx="8585200" cy="3719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Evaluate models based on nonlinear autocorrelations and non-Gaussian noise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Evaluate symbolic models (symbolic wavelets)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Compare model predictions with expanded experimental data and develop correlations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Compare model predictions with CFD and DEM results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Relate observed patterns to physics</a:t>
            </a:r>
          </a:p>
          <a:p>
            <a:pPr marL="739775" lvl="1" indent="-2746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−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Apply estimates to specific process development issues (e.g., optimal reactor injection locations for biomass particles)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835025"/>
            <a:ext cx="8636000" cy="5303838"/>
          </a:xfrm>
        </p:spPr>
        <p:txBody>
          <a:bodyPr/>
          <a:lstStyle/>
          <a:p>
            <a:pPr marL="231775" indent="-231775"/>
            <a:r>
              <a:rPr lang="en-US" sz="2400" dirty="0" smtClean="0"/>
              <a:t>Magnetic particle tracking can provide highly detailed information about the motion of single particles (&gt;1 mm) in bubbling fluidized beds.</a:t>
            </a:r>
          </a:p>
          <a:p>
            <a:pPr marL="231775" indent="-231775"/>
            <a:r>
              <a:rPr lang="en-US" sz="2400" dirty="0" smtClean="0"/>
              <a:t>Low density biomass particles of 1-5 mm in 200 micron glass beads exhibit significant segregation for U/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r>
              <a:rPr lang="en-US" sz="2400" dirty="0" smtClean="0"/>
              <a:t>&lt;2 and nearly complete mixing for U/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r>
              <a:rPr lang="en-US" sz="2400" dirty="0" smtClean="0"/>
              <a:t>&gt;3.</a:t>
            </a:r>
          </a:p>
          <a:p>
            <a:pPr marL="231775" indent="-231775"/>
            <a:r>
              <a:rPr lang="en-US" sz="2400" dirty="0" smtClean="0"/>
              <a:t>The time-average axial locations of simulated biomass particles appear to be approximately described by a </a:t>
            </a:r>
            <a:r>
              <a:rPr lang="en-US" sz="2400" dirty="0" err="1" smtClean="0"/>
              <a:t>Weibull</a:t>
            </a:r>
            <a:r>
              <a:rPr lang="en-US" sz="2400" dirty="0" smtClean="0"/>
              <a:t> distribution. </a:t>
            </a:r>
          </a:p>
          <a:p>
            <a:pPr marL="231775" indent="-231775"/>
            <a:r>
              <a:rPr lang="en-US" sz="2400" dirty="0" smtClean="0"/>
              <a:t>The distribution of simulated biomass particle velocities also appears to be non-Gaussian.</a:t>
            </a:r>
          </a:p>
          <a:p>
            <a:pPr marL="231775" indent="-231775"/>
            <a:r>
              <a:rPr lang="en-US" sz="2400" dirty="0" smtClean="0"/>
              <a:t>It is possible to model particle motion as a nonlinear auto-regressive process with stochastic inputs.</a:t>
            </a:r>
          </a:p>
          <a:p>
            <a:pPr marL="231775" indent="-231775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962025"/>
            <a:ext cx="8588375" cy="4364038"/>
          </a:xfrm>
        </p:spPr>
        <p:txBody>
          <a:bodyPr/>
          <a:lstStyle/>
          <a:p>
            <a:pPr marL="231775" indent="-231775"/>
            <a:r>
              <a:rPr lang="en-US" sz="2000" b="0" smtClean="0"/>
              <a:t>E. Patterson, J. Halow, and S. Daw, “Innovative Method Using Magnetic Particle Tracking to Measure Solids Circulation in a Spouted Fluidized Bed,” </a:t>
            </a:r>
            <a:r>
              <a:rPr lang="en-US" sz="2000" b="0" i="1" smtClean="0"/>
              <a:t>Ind. Eng. Chem. Res. </a:t>
            </a:r>
            <a:r>
              <a:rPr lang="en-US" sz="2000" b="0" smtClean="0"/>
              <a:t>2010, </a:t>
            </a:r>
            <a:r>
              <a:rPr lang="en-US" sz="2000" b="0" i="1" smtClean="0"/>
              <a:t>49, </a:t>
            </a:r>
            <a:r>
              <a:rPr lang="en-US" sz="2000" b="0" smtClean="0"/>
              <a:t>5037–5043.</a:t>
            </a:r>
          </a:p>
          <a:p>
            <a:pPr marL="231775" indent="-231775"/>
            <a:r>
              <a:rPr lang="en-US" sz="2000" b="0" smtClean="0"/>
              <a:t>C.S. Daw, J.S. Halow, and C.E.A. Finney, “Modeling spatio-temporal trajectories of individual segregating particles in bubbling fluidized beds,” Manuscript in preparation.</a:t>
            </a:r>
          </a:p>
          <a:p>
            <a:pPr marL="231775" indent="-231775"/>
            <a:r>
              <a:rPr lang="en-US" sz="2000" b="0" smtClean="0"/>
              <a:t>E. Patterson, 237</a:t>
            </a:r>
            <a:r>
              <a:rPr lang="en-US" sz="2000" b="0" baseline="30000" smtClean="0"/>
              <a:t>th</a:t>
            </a:r>
            <a:r>
              <a:rPr lang="en-US" sz="2000" b="0" smtClean="0"/>
              <a:t> ACS National Meeting, Salt Lake City, March, 2009.</a:t>
            </a:r>
          </a:p>
          <a:p>
            <a:pPr marL="231775" indent="-231775"/>
            <a:r>
              <a:rPr lang="en-US" sz="2000" b="0" smtClean="0"/>
              <a:t>K. Holsopple, 239</a:t>
            </a:r>
            <a:r>
              <a:rPr lang="en-US" sz="2000" b="0" baseline="30000" smtClean="0"/>
              <a:t>th</a:t>
            </a:r>
            <a:r>
              <a:rPr lang="en-US" sz="2000" b="0" smtClean="0"/>
              <a:t> ACS National Meeting, San Francisco, March,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Weibull Distribution with 0.76 g/cc Tracer</a:t>
            </a:r>
          </a:p>
        </p:txBody>
      </p:sp>
      <p:pic>
        <p:nvPicPr>
          <p:cNvPr id="49155" name="Content Placeholder 3" descr="76Weibu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588" y="1354138"/>
            <a:ext cx="7870825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Weibull Distribution with 0.89 Tracer</a:t>
            </a:r>
          </a:p>
        </p:txBody>
      </p:sp>
      <p:pic>
        <p:nvPicPr>
          <p:cNvPr id="50179" name="Content Placeholder 3" descr="89Zfreq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850900"/>
            <a:ext cx="7681912" cy="546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Weibull Distribution with 1.20 Tracer</a:t>
            </a:r>
          </a:p>
        </p:txBody>
      </p:sp>
      <p:pic>
        <p:nvPicPr>
          <p:cNvPr id="51203" name="Content Placeholder 3" descr="120Weibu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973138"/>
            <a:ext cx="8043863" cy="502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153988"/>
            <a:ext cx="8775700" cy="1254125"/>
          </a:xfrm>
        </p:spPr>
        <p:txBody>
          <a:bodyPr/>
          <a:lstStyle/>
          <a:p>
            <a:r>
              <a:rPr lang="en-US" sz="2800" smtClean="0"/>
              <a:t>Background and Motivation: Many processes for generating power and fuels from biomass utilize fluidized bed reactors</a:t>
            </a:r>
          </a:p>
        </p:txBody>
      </p:sp>
      <p:pic>
        <p:nvPicPr>
          <p:cNvPr id="20483" name="Picture 5" descr="300px-Fluidized_Bed_Reactor_Graphic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63675"/>
            <a:ext cx="391318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4262438" y="1498600"/>
            <a:ext cx="4583112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Turbulent multi-phase flow</a:t>
            </a:r>
          </a:p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High heat and mass transfer</a:t>
            </a:r>
          </a:p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Small amount of biomass in bed of inert/catalytic </a:t>
            </a:r>
            <a:r>
              <a:rPr lang="en-US" sz="1800" b="1" dirty="0" smtClean="0">
                <a:solidFill>
                  <a:srgbClr val="000000"/>
                </a:solidFill>
              </a:rPr>
              <a:t>particles (different from beds with more balanced particle mixtures)  </a:t>
            </a:r>
            <a:endParaRPr lang="en-US" sz="1800" b="1" dirty="0">
              <a:solidFill>
                <a:srgbClr val="000000"/>
              </a:solidFill>
            </a:endParaRPr>
          </a:p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Mixing of biomass particles with gas, other particles key to performance</a:t>
            </a:r>
          </a:p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Different size and density of biomass particles tend to promote segregation</a:t>
            </a:r>
          </a:p>
          <a:p>
            <a:pPr marL="173038" indent="-173038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800" b="1" dirty="0">
                <a:solidFill>
                  <a:srgbClr val="000000"/>
                </a:solidFill>
              </a:rPr>
              <a:t>Biomass particle properties change rapidly due to </a:t>
            </a:r>
            <a:r>
              <a:rPr lang="en-US" sz="1800" b="1" dirty="0" err="1">
                <a:solidFill>
                  <a:srgbClr val="000000"/>
                </a:solidFill>
              </a:rPr>
              <a:t>devolatilization</a:t>
            </a:r>
            <a:r>
              <a:rPr lang="en-US" sz="1800" b="1" dirty="0">
                <a:solidFill>
                  <a:srgbClr val="000000"/>
                </a:solidFill>
              </a:rPr>
              <a:t>, reaction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153988"/>
            <a:ext cx="8815388" cy="804862"/>
          </a:xfrm>
        </p:spPr>
        <p:txBody>
          <a:bodyPr/>
          <a:lstStyle/>
          <a:p>
            <a:pPr eaLnBrk="1" hangingPunct="1"/>
            <a:r>
              <a:rPr lang="en-US" sz="2800" smtClean="0"/>
              <a:t>Fluidized bed reaction of biomass involves complex, multi-scale physics and chemistry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5435600" y="1085850"/>
            <a:ext cx="2859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 Black" charset="0"/>
              </a:rPr>
              <a:t>Fluidized Bed Reactor 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 Black" charset="0"/>
              </a:rPr>
              <a:t>(device scale)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001713" y="1135063"/>
            <a:ext cx="20685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 Black" charset="0"/>
              </a:rPr>
              <a:t>Biomass Particle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 Black" charset="0"/>
              </a:rPr>
              <a:t>(small scale)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2840038" y="3678238"/>
            <a:ext cx="21669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0.1-1 mm particles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10-100 nm pores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0.1-1 ms reactions and transport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5748338" y="4606925"/>
            <a:ext cx="325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0.1-1 m bed depth, 0.1-10 m diameter 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500-1000 </a:t>
            </a:r>
            <a:r>
              <a:rPr lang="en-US" sz="1600" b="1">
                <a:latin typeface="Arial Narrow" charset="0"/>
                <a:sym typeface="Symbol" charset="2"/>
              </a:rPr>
              <a:t>C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1-10 s gas residence times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600" b="1">
                <a:latin typeface="Arial Narrow" charset="0"/>
              </a:rPr>
              <a:t>Multiple spatial zones</a:t>
            </a: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5111750" y="2216150"/>
            <a:ext cx="733425" cy="1381125"/>
          </a:xfrm>
          <a:custGeom>
            <a:avLst/>
            <a:gdLst>
              <a:gd name="T0" fmla="*/ 2147483647 w 1072"/>
              <a:gd name="T1" fmla="*/ 0 h 1176"/>
              <a:gd name="T2" fmla="*/ 0 w 1072"/>
              <a:gd name="T3" fmla="*/ 2147483647 h 1176"/>
              <a:gd name="T4" fmla="*/ 2147483647 w 1072"/>
              <a:gd name="T5" fmla="*/ 2147483647 h 1176"/>
              <a:gd name="T6" fmla="*/ 2147483647 w 1072"/>
              <a:gd name="T7" fmla="*/ 2147483647 h 1176"/>
              <a:gd name="T8" fmla="*/ 2147483647 w 1072"/>
              <a:gd name="T9" fmla="*/ 0 h 1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1176"/>
              <a:gd name="T17" fmla="*/ 1072 w 1072"/>
              <a:gd name="T18" fmla="*/ 1176 h 1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1176">
                <a:moveTo>
                  <a:pt x="60" y="0"/>
                </a:moveTo>
                <a:lnTo>
                  <a:pt x="0" y="1176"/>
                </a:lnTo>
                <a:lnTo>
                  <a:pt x="1068" y="656"/>
                </a:lnTo>
                <a:lnTo>
                  <a:pt x="1072" y="626"/>
                </a:lnTo>
                <a:lnTo>
                  <a:pt x="60" y="0"/>
                </a:lnTo>
                <a:close/>
              </a:path>
            </a:pathLst>
          </a:custGeom>
          <a:solidFill>
            <a:srgbClr val="CCCCFF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6" name="Picture 3" descr="C:\Users\8sx\Ornl\os_mscale\book-chapter\figs\gvec_epg_1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89" r="37206"/>
          <a:stretch>
            <a:fillRect/>
          </a:stretch>
        </p:blipFill>
        <p:spPr bwMode="auto">
          <a:xfrm>
            <a:off x="6037263" y="1704975"/>
            <a:ext cx="28257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19"/>
          <p:cNvSpPr>
            <a:spLocks noChangeAspect="1" noChangeArrowheads="1" noTextEdit="1"/>
          </p:cNvSpPr>
          <p:nvPr/>
        </p:nvSpPr>
        <p:spPr bwMode="auto">
          <a:xfrm>
            <a:off x="425450" y="1785938"/>
            <a:ext cx="46624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21"/>
          <p:cNvSpPr>
            <a:spLocks noEditPoints="1"/>
          </p:cNvSpPr>
          <p:nvPr/>
        </p:nvSpPr>
        <p:spPr bwMode="auto">
          <a:xfrm>
            <a:off x="1055688" y="3076575"/>
            <a:ext cx="452437" cy="52388"/>
          </a:xfrm>
          <a:custGeom>
            <a:avLst/>
            <a:gdLst>
              <a:gd name="T0" fmla="*/ 0 w 285"/>
              <a:gd name="T1" fmla="*/ 2147483647 h 33"/>
              <a:gd name="T2" fmla="*/ 2147483647 w 285"/>
              <a:gd name="T3" fmla="*/ 2147483647 h 33"/>
              <a:gd name="T4" fmla="*/ 2147483647 w 285"/>
              <a:gd name="T5" fmla="*/ 2147483647 h 33"/>
              <a:gd name="T6" fmla="*/ 0 w 285"/>
              <a:gd name="T7" fmla="*/ 2147483647 h 33"/>
              <a:gd name="T8" fmla="*/ 0 w 285"/>
              <a:gd name="T9" fmla="*/ 2147483647 h 33"/>
              <a:gd name="T10" fmla="*/ 2147483647 w 285"/>
              <a:gd name="T11" fmla="*/ 0 h 33"/>
              <a:gd name="T12" fmla="*/ 2147483647 w 285"/>
              <a:gd name="T13" fmla="*/ 2147483647 h 33"/>
              <a:gd name="T14" fmla="*/ 2147483647 w 285"/>
              <a:gd name="T15" fmla="*/ 2147483647 h 33"/>
              <a:gd name="T16" fmla="*/ 2147483647 w 285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5"/>
              <a:gd name="T28" fmla="*/ 0 h 33"/>
              <a:gd name="T29" fmla="*/ 285 w 285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5" h="33">
                <a:moveTo>
                  <a:pt x="0" y="8"/>
                </a:moveTo>
                <a:lnTo>
                  <a:pt x="260" y="8"/>
                </a:lnTo>
                <a:lnTo>
                  <a:pt x="260" y="25"/>
                </a:lnTo>
                <a:lnTo>
                  <a:pt x="0" y="25"/>
                </a:lnTo>
                <a:lnTo>
                  <a:pt x="0" y="8"/>
                </a:lnTo>
                <a:close/>
                <a:moveTo>
                  <a:pt x="252" y="0"/>
                </a:moveTo>
                <a:lnTo>
                  <a:pt x="285" y="17"/>
                </a:lnTo>
                <a:lnTo>
                  <a:pt x="252" y="33"/>
                </a:lnTo>
                <a:lnTo>
                  <a:pt x="252" y="0"/>
                </a:lnTo>
                <a:close/>
              </a:path>
            </a:pathLst>
          </a:custGeom>
          <a:solidFill>
            <a:srgbClr val="8D0A57"/>
          </a:solidFill>
          <a:ln w="1588">
            <a:solidFill>
              <a:srgbClr val="8D0A57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9" name="Group 28"/>
          <p:cNvGrpSpPr>
            <a:grpSpLocks/>
          </p:cNvGrpSpPr>
          <p:nvPr/>
        </p:nvGrpSpPr>
        <p:grpSpPr bwMode="auto">
          <a:xfrm>
            <a:off x="1704975" y="2852738"/>
            <a:ext cx="1552575" cy="309562"/>
            <a:chOff x="1074" y="1797"/>
            <a:chExt cx="978" cy="195"/>
          </a:xfrm>
        </p:grpSpPr>
        <p:sp>
          <p:nvSpPr>
            <p:cNvPr id="22636" name="Freeform 26"/>
            <p:cNvSpPr>
              <a:spLocks/>
            </p:cNvSpPr>
            <p:nvPr/>
          </p:nvSpPr>
          <p:spPr bwMode="auto">
            <a:xfrm>
              <a:off x="1074" y="1797"/>
              <a:ext cx="978" cy="195"/>
            </a:xfrm>
            <a:custGeom>
              <a:avLst/>
              <a:gdLst>
                <a:gd name="T0" fmla="*/ 0 w 4354"/>
                <a:gd name="T1" fmla="*/ 0 h 871"/>
                <a:gd name="T2" fmla="*/ 0 w 4354"/>
                <a:gd name="T3" fmla="*/ 0 h 871"/>
                <a:gd name="T4" fmla="*/ 0 w 4354"/>
                <a:gd name="T5" fmla="*/ 0 h 871"/>
                <a:gd name="T6" fmla="*/ 0 w 4354"/>
                <a:gd name="T7" fmla="*/ 0 h 871"/>
                <a:gd name="T8" fmla="*/ 0 w 4354"/>
                <a:gd name="T9" fmla="*/ 0 h 871"/>
                <a:gd name="T10" fmla="*/ 0 w 4354"/>
                <a:gd name="T11" fmla="*/ 0 h 8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4"/>
                <a:gd name="T19" fmla="*/ 0 h 871"/>
                <a:gd name="T20" fmla="*/ 4354 w 4354"/>
                <a:gd name="T21" fmla="*/ 871 h 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4" h="871">
                  <a:moveTo>
                    <a:pt x="206" y="871"/>
                  </a:moveTo>
                  <a:cubicBezTo>
                    <a:pt x="206" y="871"/>
                    <a:pt x="2183" y="871"/>
                    <a:pt x="4160" y="871"/>
                  </a:cubicBezTo>
                  <a:cubicBezTo>
                    <a:pt x="4354" y="594"/>
                    <a:pt x="3931" y="348"/>
                    <a:pt x="3579" y="207"/>
                  </a:cubicBezTo>
                  <a:cubicBezTo>
                    <a:pt x="3227" y="66"/>
                    <a:pt x="2568" y="0"/>
                    <a:pt x="2054" y="19"/>
                  </a:cubicBezTo>
                  <a:cubicBezTo>
                    <a:pt x="1540" y="39"/>
                    <a:pt x="797" y="188"/>
                    <a:pt x="491" y="329"/>
                  </a:cubicBezTo>
                  <a:cubicBezTo>
                    <a:pt x="184" y="470"/>
                    <a:pt x="0" y="771"/>
                    <a:pt x="206" y="87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27"/>
            <p:cNvSpPr>
              <a:spLocks/>
            </p:cNvSpPr>
            <p:nvPr/>
          </p:nvSpPr>
          <p:spPr bwMode="auto">
            <a:xfrm>
              <a:off x="1074" y="1797"/>
              <a:ext cx="978" cy="195"/>
            </a:xfrm>
            <a:custGeom>
              <a:avLst/>
              <a:gdLst>
                <a:gd name="T0" fmla="*/ 46 w 978"/>
                <a:gd name="T1" fmla="*/ 195 h 195"/>
                <a:gd name="T2" fmla="*/ 934 w 978"/>
                <a:gd name="T3" fmla="*/ 195 h 195"/>
                <a:gd name="T4" fmla="*/ 804 w 978"/>
                <a:gd name="T5" fmla="*/ 46 h 195"/>
                <a:gd name="T6" fmla="*/ 461 w 978"/>
                <a:gd name="T7" fmla="*/ 4 h 195"/>
                <a:gd name="T8" fmla="*/ 110 w 978"/>
                <a:gd name="T9" fmla="*/ 73 h 195"/>
                <a:gd name="T10" fmla="*/ 46 w 978"/>
                <a:gd name="T11" fmla="*/ 19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195"/>
                <a:gd name="T20" fmla="*/ 978 w 978"/>
                <a:gd name="T21" fmla="*/ 195 h 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195">
                  <a:moveTo>
                    <a:pt x="46" y="195"/>
                  </a:moveTo>
                  <a:cubicBezTo>
                    <a:pt x="46" y="195"/>
                    <a:pt x="490" y="195"/>
                    <a:pt x="934" y="195"/>
                  </a:cubicBezTo>
                  <a:cubicBezTo>
                    <a:pt x="978" y="133"/>
                    <a:pt x="883" y="78"/>
                    <a:pt x="804" y="46"/>
                  </a:cubicBezTo>
                  <a:cubicBezTo>
                    <a:pt x="725" y="14"/>
                    <a:pt x="577" y="0"/>
                    <a:pt x="461" y="4"/>
                  </a:cubicBezTo>
                  <a:cubicBezTo>
                    <a:pt x="346" y="8"/>
                    <a:pt x="179" y="42"/>
                    <a:pt x="110" y="73"/>
                  </a:cubicBezTo>
                  <a:cubicBezTo>
                    <a:pt x="41" y="105"/>
                    <a:pt x="0" y="173"/>
                    <a:pt x="46" y="19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0" name="Group 31"/>
          <p:cNvGrpSpPr>
            <a:grpSpLocks/>
          </p:cNvGrpSpPr>
          <p:nvPr/>
        </p:nvGrpSpPr>
        <p:grpSpPr bwMode="auto">
          <a:xfrm>
            <a:off x="2084388" y="2852738"/>
            <a:ext cx="1552575" cy="309562"/>
            <a:chOff x="1313" y="1797"/>
            <a:chExt cx="978" cy="195"/>
          </a:xfrm>
        </p:grpSpPr>
        <p:sp>
          <p:nvSpPr>
            <p:cNvPr id="22634" name="Freeform 29"/>
            <p:cNvSpPr>
              <a:spLocks/>
            </p:cNvSpPr>
            <p:nvPr/>
          </p:nvSpPr>
          <p:spPr bwMode="auto">
            <a:xfrm>
              <a:off x="1313" y="1797"/>
              <a:ext cx="978" cy="195"/>
            </a:xfrm>
            <a:custGeom>
              <a:avLst/>
              <a:gdLst>
                <a:gd name="T0" fmla="*/ 0 w 4354"/>
                <a:gd name="T1" fmla="*/ 0 h 871"/>
                <a:gd name="T2" fmla="*/ 0 w 4354"/>
                <a:gd name="T3" fmla="*/ 0 h 871"/>
                <a:gd name="T4" fmla="*/ 0 w 4354"/>
                <a:gd name="T5" fmla="*/ 0 h 871"/>
                <a:gd name="T6" fmla="*/ 0 w 4354"/>
                <a:gd name="T7" fmla="*/ 0 h 871"/>
                <a:gd name="T8" fmla="*/ 0 w 4354"/>
                <a:gd name="T9" fmla="*/ 0 h 871"/>
                <a:gd name="T10" fmla="*/ 0 w 4354"/>
                <a:gd name="T11" fmla="*/ 0 h 8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4"/>
                <a:gd name="T19" fmla="*/ 0 h 871"/>
                <a:gd name="T20" fmla="*/ 4354 w 4354"/>
                <a:gd name="T21" fmla="*/ 871 h 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4" h="871">
                  <a:moveTo>
                    <a:pt x="207" y="871"/>
                  </a:moveTo>
                  <a:cubicBezTo>
                    <a:pt x="207" y="871"/>
                    <a:pt x="2184" y="871"/>
                    <a:pt x="4161" y="871"/>
                  </a:cubicBezTo>
                  <a:cubicBezTo>
                    <a:pt x="4354" y="594"/>
                    <a:pt x="3931" y="348"/>
                    <a:pt x="3579" y="207"/>
                  </a:cubicBezTo>
                  <a:cubicBezTo>
                    <a:pt x="3227" y="66"/>
                    <a:pt x="2568" y="0"/>
                    <a:pt x="2055" y="19"/>
                  </a:cubicBezTo>
                  <a:cubicBezTo>
                    <a:pt x="1541" y="39"/>
                    <a:pt x="798" y="188"/>
                    <a:pt x="491" y="329"/>
                  </a:cubicBezTo>
                  <a:cubicBezTo>
                    <a:pt x="184" y="470"/>
                    <a:pt x="0" y="771"/>
                    <a:pt x="207" y="87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0"/>
            <p:cNvSpPr>
              <a:spLocks/>
            </p:cNvSpPr>
            <p:nvPr/>
          </p:nvSpPr>
          <p:spPr bwMode="auto">
            <a:xfrm>
              <a:off x="1313" y="1797"/>
              <a:ext cx="978" cy="195"/>
            </a:xfrm>
            <a:custGeom>
              <a:avLst/>
              <a:gdLst>
                <a:gd name="T0" fmla="*/ 47 w 978"/>
                <a:gd name="T1" fmla="*/ 195 h 195"/>
                <a:gd name="T2" fmla="*/ 935 w 978"/>
                <a:gd name="T3" fmla="*/ 195 h 195"/>
                <a:gd name="T4" fmla="*/ 804 w 978"/>
                <a:gd name="T5" fmla="*/ 46 h 195"/>
                <a:gd name="T6" fmla="*/ 462 w 978"/>
                <a:gd name="T7" fmla="*/ 4 h 195"/>
                <a:gd name="T8" fmla="*/ 111 w 978"/>
                <a:gd name="T9" fmla="*/ 73 h 195"/>
                <a:gd name="T10" fmla="*/ 47 w 978"/>
                <a:gd name="T11" fmla="*/ 19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195"/>
                <a:gd name="T20" fmla="*/ 978 w 978"/>
                <a:gd name="T21" fmla="*/ 195 h 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195">
                  <a:moveTo>
                    <a:pt x="47" y="195"/>
                  </a:moveTo>
                  <a:cubicBezTo>
                    <a:pt x="47" y="195"/>
                    <a:pt x="491" y="195"/>
                    <a:pt x="935" y="195"/>
                  </a:cubicBezTo>
                  <a:cubicBezTo>
                    <a:pt x="978" y="133"/>
                    <a:pt x="883" y="78"/>
                    <a:pt x="804" y="46"/>
                  </a:cubicBezTo>
                  <a:cubicBezTo>
                    <a:pt x="725" y="14"/>
                    <a:pt x="577" y="0"/>
                    <a:pt x="462" y="4"/>
                  </a:cubicBezTo>
                  <a:cubicBezTo>
                    <a:pt x="347" y="8"/>
                    <a:pt x="180" y="42"/>
                    <a:pt x="111" y="73"/>
                  </a:cubicBezTo>
                  <a:cubicBezTo>
                    <a:pt x="42" y="105"/>
                    <a:pt x="0" y="173"/>
                    <a:pt x="47" y="19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1" name="Group 34"/>
          <p:cNvGrpSpPr>
            <a:grpSpLocks/>
          </p:cNvGrpSpPr>
          <p:nvPr/>
        </p:nvGrpSpPr>
        <p:grpSpPr bwMode="auto">
          <a:xfrm>
            <a:off x="2409825" y="2855913"/>
            <a:ext cx="1254125" cy="306387"/>
            <a:chOff x="1518" y="1799"/>
            <a:chExt cx="790" cy="193"/>
          </a:xfrm>
        </p:grpSpPr>
        <p:sp>
          <p:nvSpPr>
            <p:cNvPr id="22632" name="Freeform 32"/>
            <p:cNvSpPr>
              <a:spLocks/>
            </p:cNvSpPr>
            <p:nvPr/>
          </p:nvSpPr>
          <p:spPr bwMode="auto">
            <a:xfrm>
              <a:off x="1518" y="1799"/>
              <a:ext cx="790" cy="193"/>
            </a:xfrm>
            <a:custGeom>
              <a:avLst/>
              <a:gdLst>
                <a:gd name="T0" fmla="*/ 0 w 3516"/>
                <a:gd name="T1" fmla="*/ 0 h 859"/>
                <a:gd name="T2" fmla="*/ 0 w 3516"/>
                <a:gd name="T3" fmla="*/ 0 h 859"/>
                <a:gd name="T4" fmla="*/ 0 w 3516"/>
                <a:gd name="T5" fmla="*/ 0 h 859"/>
                <a:gd name="T6" fmla="*/ 0 w 3516"/>
                <a:gd name="T7" fmla="*/ 0 h 859"/>
                <a:gd name="T8" fmla="*/ 0 w 3516"/>
                <a:gd name="T9" fmla="*/ 0 h 859"/>
                <a:gd name="T10" fmla="*/ 0 w 3516"/>
                <a:gd name="T11" fmla="*/ 0 h 8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6"/>
                <a:gd name="T19" fmla="*/ 0 h 859"/>
                <a:gd name="T20" fmla="*/ 3516 w 3516"/>
                <a:gd name="T21" fmla="*/ 859 h 8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6" h="859">
                  <a:moveTo>
                    <a:pt x="167" y="859"/>
                  </a:moveTo>
                  <a:cubicBezTo>
                    <a:pt x="167" y="859"/>
                    <a:pt x="1763" y="859"/>
                    <a:pt x="3360" y="859"/>
                  </a:cubicBezTo>
                  <a:cubicBezTo>
                    <a:pt x="3516" y="586"/>
                    <a:pt x="3175" y="344"/>
                    <a:pt x="2890" y="205"/>
                  </a:cubicBezTo>
                  <a:cubicBezTo>
                    <a:pt x="2606" y="66"/>
                    <a:pt x="2074" y="0"/>
                    <a:pt x="1659" y="19"/>
                  </a:cubicBezTo>
                  <a:cubicBezTo>
                    <a:pt x="1244" y="38"/>
                    <a:pt x="644" y="186"/>
                    <a:pt x="396" y="325"/>
                  </a:cubicBezTo>
                  <a:cubicBezTo>
                    <a:pt x="149" y="464"/>
                    <a:pt x="0" y="761"/>
                    <a:pt x="167" y="859"/>
                  </a:cubicBezTo>
                </a:path>
              </a:pathLst>
            </a:custGeom>
            <a:solidFill>
              <a:srgbClr val="96969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3"/>
            <p:cNvSpPr>
              <a:spLocks/>
            </p:cNvSpPr>
            <p:nvPr/>
          </p:nvSpPr>
          <p:spPr bwMode="auto">
            <a:xfrm>
              <a:off x="1518" y="1799"/>
              <a:ext cx="790" cy="193"/>
            </a:xfrm>
            <a:custGeom>
              <a:avLst/>
              <a:gdLst>
                <a:gd name="T0" fmla="*/ 38 w 790"/>
                <a:gd name="T1" fmla="*/ 193 h 193"/>
                <a:gd name="T2" fmla="*/ 755 w 790"/>
                <a:gd name="T3" fmla="*/ 193 h 193"/>
                <a:gd name="T4" fmla="*/ 650 w 790"/>
                <a:gd name="T5" fmla="*/ 46 h 193"/>
                <a:gd name="T6" fmla="*/ 373 w 790"/>
                <a:gd name="T7" fmla="*/ 5 h 193"/>
                <a:gd name="T8" fmla="*/ 89 w 790"/>
                <a:gd name="T9" fmla="*/ 73 h 193"/>
                <a:gd name="T10" fmla="*/ 38 w 790"/>
                <a:gd name="T11" fmla="*/ 193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0"/>
                <a:gd name="T19" fmla="*/ 0 h 193"/>
                <a:gd name="T20" fmla="*/ 790 w 790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0" h="193">
                  <a:moveTo>
                    <a:pt x="38" y="193"/>
                  </a:moveTo>
                  <a:cubicBezTo>
                    <a:pt x="38" y="193"/>
                    <a:pt x="396" y="193"/>
                    <a:pt x="755" y="193"/>
                  </a:cubicBezTo>
                  <a:cubicBezTo>
                    <a:pt x="790" y="132"/>
                    <a:pt x="714" y="78"/>
                    <a:pt x="650" y="46"/>
                  </a:cubicBezTo>
                  <a:cubicBezTo>
                    <a:pt x="586" y="15"/>
                    <a:pt x="466" y="0"/>
                    <a:pt x="373" y="5"/>
                  </a:cubicBezTo>
                  <a:cubicBezTo>
                    <a:pt x="280" y="9"/>
                    <a:pt x="145" y="42"/>
                    <a:pt x="89" y="73"/>
                  </a:cubicBezTo>
                  <a:cubicBezTo>
                    <a:pt x="34" y="105"/>
                    <a:pt x="0" y="171"/>
                    <a:pt x="38" y="19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2517775" y="2859088"/>
            <a:ext cx="1298575" cy="303212"/>
            <a:chOff x="1586" y="1801"/>
            <a:chExt cx="818" cy="191"/>
          </a:xfrm>
        </p:grpSpPr>
        <p:sp>
          <p:nvSpPr>
            <p:cNvPr id="22630" name="Freeform 35"/>
            <p:cNvSpPr>
              <a:spLocks/>
            </p:cNvSpPr>
            <p:nvPr/>
          </p:nvSpPr>
          <p:spPr bwMode="auto">
            <a:xfrm>
              <a:off x="1586" y="1801"/>
              <a:ext cx="818" cy="191"/>
            </a:xfrm>
            <a:custGeom>
              <a:avLst/>
              <a:gdLst>
                <a:gd name="T0" fmla="*/ 0 w 3641"/>
                <a:gd name="T1" fmla="*/ 0 h 850"/>
                <a:gd name="T2" fmla="*/ 0 w 3641"/>
                <a:gd name="T3" fmla="*/ 0 h 850"/>
                <a:gd name="T4" fmla="*/ 0 w 3641"/>
                <a:gd name="T5" fmla="*/ 0 h 850"/>
                <a:gd name="T6" fmla="*/ 0 w 3641"/>
                <a:gd name="T7" fmla="*/ 0 h 850"/>
                <a:gd name="T8" fmla="*/ 0 w 3641"/>
                <a:gd name="T9" fmla="*/ 0 h 850"/>
                <a:gd name="T10" fmla="*/ 0 w 3641"/>
                <a:gd name="T11" fmla="*/ 0 h 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1"/>
                <a:gd name="T19" fmla="*/ 0 h 850"/>
                <a:gd name="T20" fmla="*/ 3641 w 3641"/>
                <a:gd name="T21" fmla="*/ 850 h 8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1" h="850">
                  <a:moveTo>
                    <a:pt x="173" y="850"/>
                  </a:moveTo>
                  <a:cubicBezTo>
                    <a:pt x="173" y="850"/>
                    <a:pt x="1826" y="850"/>
                    <a:pt x="3479" y="850"/>
                  </a:cubicBezTo>
                  <a:cubicBezTo>
                    <a:pt x="3641" y="580"/>
                    <a:pt x="3288" y="340"/>
                    <a:pt x="2993" y="202"/>
                  </a:cubicBezTo>
                  <a:cubicBezTo>
                    <a:pt x="2699" y="64"/>
                    <a:pt x="2148" y="0"/>
                    <a:pt x="1718" y="19"/>
                  </a:cubicBezTo>
                  <a:cubicBezTo>
                    <a:pt x="1288" y="37"/>
                    <a:pt x="667" y="183"/>
                    <a:pt x="410" y="321"/>
                  </a:cubicBezTo>
                  <a:cubicBezTo>
                    <a:pt x="154" y="458"/>
                    <a:pt x="0" y="752"/>
                    <a:pt x="173" y="850"/>
                  </a:cubicBezTo>
                </a:path>
              </a:pathLst>
            </a:custGeom>
            <a:solidFill>
              <a:srgbClr val="4A4A4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36"/>
            <p:cNvSpPr>
              <a:spLocks/>
            </p:cNvSpPr>
            <p:nvPr/>
          </p:nvSpPr>
          <p:spPr bwMode="auto">
            <a:xfrm>
              <a:off x="1586" y="1801"/>
              <a:ext cx="818" cy="191"/>
            </a:xfrm>
            <a:custGeom>
              <a:avLst/>
              <a:gdLst>
                <a:gd name="T0" fmla="*/ 39 w 818"/>
                <a:gd name="T1" fmla="*/ 191 h 191"/>
                <a:gd name="T2" fmla="*/ 781 w 818"/>
                <a:gd name="T3" fmla="*/ 191 h 191"/>
                <a:gd name="T4" fmla="*/ 672 w 818"/>
                <a:gd name="T5" fmla="*/ 46 h 191"/>
                <a:gd name="T6" fmla="*/ 386 w 818"/>
                <a:gd name="T7" fmla="*/ 5 h 191"/>
                <a:gd name="T8" fmla="*/ 92 w 818"/>
                <a:gd name="T9" fmla="*/ 72 h 191"/>
                <a:gd name="T10" fmla="*/ 39 w 818"/>
                <a:gd name="T11" fmla="*/ 191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8"/>
                <a:gd name="T19" fmla="*/ 0 h 191"/>
                <a:gd name="T20" fmla="*/ 818 w 818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8" h="191">
                  <a:moveTo>
                    <a:pt x="39" y="191"/>
                  </a:moveTo>
                  <a:cubicBezTo>
                    <a:pt x="39" y="191"/>
                    <a:pt x="410" y="191"/>
                    <a:pt x="781" y="191"/>
                  </a:cubicBezTo>
                  <a:cubicBezTo>
                    <a:pt x="818" y="131"/>
                    <a:pt x="738" y="77"/>
                    <a:pt x="672" y="46"/>
                  </a:cubicBezTo>
                  <a:cubicBezTo>
                    <a:pt x="606" y="15"/>
                    <a:pt x="482" y="0"/>
                    <a:pt x="386" y="5"/>
                  </a:cubicBezTo>
                  <a:cubicBezTo>
                    <a:pt x="289" y="9"/>
                    <a:pt x="150" y="41"/>
                    <a:pt x="92" y="72"/>
                  </a:cubicBezTo>
                  <a:cubicBezTo>
                    <a:pt x="34" y="103"/>
                    <a:pt x="0" y="169"/>
                    <a:pt x="39" y="19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3" name="Freeform 38"/>
          <p:cNvSpPr>
            <a:spLocks noEditPoints="1"/>
          </p:cNvSpPr>
          <p:nvPr/>
        </p:nvSpPr>
        <p:spPr bwMode="auto">
          <a:xfrm>
            <a:off x="1055688" y="2897188"/>
            <a:ext cx="452437" cy="52387"/>
          </a:xfrm>
          <a:custGeom>
            <a:avLst/>
            <a:gdLst>
              <a:gd name="T0" fmla="*/ 0 w 285"/>
              <a:gd name="T1" fmla="*/ 2147483647 h 33"/>
              <a:gd name="T2" fmla="*/ 2147483647 w 285"/>
              <a:gd name="T3" fmla="*/ 2147483647 h 33"/>
              <a:gd name="T4" fmla="*/ 2147483647 w 285"/>
              <a:gd name="T5" fmla="*/ 2147483647 h 33"/>
              <a:gd name="T6" fmla="*/ 0 w 285"/>
              <a:gd name="T7" fmla="*/ 2147483647 h 33"/>
              <a:gd name="T8" fmla="*/ 0 w 285"/>
              <a:gd name="T9" fmla="*/ 2147483647 h 33"/>
              <a:gd name="T10" fmla="*/ 2147483647 w 285"/>
              <a:gd name="T11" fmla="*/ 0 h 33"/>
              <a:gd name="T12" fmla="*/ 2147483647 w 285"/>
              <a:gd name="T13" fmla="*/ 2147483647 h 33"/>
              <a:gd name="T14" fmla="*/ 2147483647 w 285"/>
              <a:gd name="T15" fmla="*/ 2147483647 h 33"/>
              <a:gd name="T16" fmla="*/ 2147483647 w 285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5"/>
              <a:gd name="T28" fmla="*/ 0 h 33"/>
              <a:gd name="T29" fmla="*/ 285 w 285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5" h="33">
                <a:moveTo>
                  <a:pt x="0" y="8"/>
                </a:moveTo>
                <a:lnTo>
                  <a:pt x="260" y="8"/>
                </a:lnTo>
                <a:lnTo>
                  <a:pt x="260" y="25"/>
                </a:lnTo>
                <a:lnTo>
                  <a:pt x="0" y="25"/>
                </a:lnTo>
                <a:lnTo>
                  <a:pt x="0" y="8"/>
                </a:lnTo>
                <a:close/>
                <a:moveTo>
                  <a:pt x="252" y="0"/>
                </a:moveTo>
                <a:lnTo>
                  <a:pt x="285" y="16"/>
                </a:lnTo>
                <a:lnTo>
                  <a:pt x="252" y="33"/>
                </a:lnTo>
                <a:lnTo>
                  <a:pt x="252" y="0"/>
                </a:lnTo>
                <a:close/>
              </a:path>
            </a:pathLst>
          </a:custGeom>
          <a:solidFill>
            <a:srgbClr val="8D0A57"/>
          </a:solidFill>
          <a:ln w="1588">
            <a:solidFill>
              <a:srgbClr val="8D0A57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39"/>
          <p:cNvSpPr>
            <a:spLocks noEditPoints="1"/>
          </p:cNvSpPr>
          <p:nvPr/>
        </p:nvSpPr>
        <p:spPr bwMode="auto">
          <a:xfrm>
            <a:off x="1055688" y="2986088"/>
            <a:ext cx="452437" cy="52387"/>
          </a:xfrm>
          <a:custGeom>
            <a:avLst/>
            <a:gdLst>
              <a:gd name="T0" fmla="*/ 0 w 285"/>
              <a:gd name="T1" fmla="*/ 2147483647 h 33"/>
              <a:gd name="T2" fmla="*/ 2147483647 w 285"/>
              <a:gd name="T3" fmla="*/ 2147483647 h 33"/>
              <a:gd name="T4" fmla="*/ 2147483647 w 285"/>
              <a:gd name="T5" fmla="*/ 2147483647 h 33"/>
              <a:gd name="T6" fmla="*/ 0 w 285"/>
              <a:gd name="T7" fmla="*/ 2147483647 h 33"/>
              <a:gd name="T8" fmla="*/ 0 w 285"/>
              <a:gd name="T9" fmla="*/ 2147483647 h 33"/>
              <a:gd name="T10" fmla="*/ 2147483647 w 285"/>
              <a:gd name="T11" fmla="*/ 0 h 33"/>
              <a:gd name="T12" fmla="*/ 2147483647 w 285"/>
              <a:gd name="T13" fmla="*/ 2147483647 h 33"/>
              <a:gd name="T14" fmla="*/ 2147483647 w 285"/>
              <a:gd name="T15" fmla="*/ 2147483647 h 33"/>
              <a:gd name="T16" fmla="*/ 2147483647 w 285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5"/>
              <a:gd name="T28" fmla="*/ 0 h 33"/>
              <a:gd name="T29" fmla="*/ 285 w 285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5" h="33">
                <a:moveTo>
                  <a:pt x="0" y="8"/>
                </a:moveTo>
                <a:lnTo>
                  <a:pt x="260" y="8"/>
                </a:lnTo>
                <a:lnTo>
                  <a:pt x="260" y="25"/>
                </a:lnTo>
                <a:lnTo>
                  <a:pt x="0" y="25"/>
                </a:lnTo>
                <a:lnTo>
                  <a:pt x="0" y="8"/>
                </a:lnTo>
                <a:close/>
                <a:moveTo>
                  <a:pt x="252" y="0"/>
                </a:moveTo>
                <a:lnTo>
                  <a:pt x="285" y="17"/>
                </a:lnTo>
                <a:lnTo>
                  <a:pt x="252" y="33"/>
                </a:lnTo>
                <a:lnTo>
                  <a:pt x="252" y="0"/>
                </a:lnTo>
                <a:close/>
              </a:path>
            </a:pathLst>
          </a:custGeom>
          <a:solidFill>
            <a:srgbClr val="8D0A57"/>
          </a:solidFill>
          <a:ln w="1588">
            <a:solidFill>
              <a:srgbClr val="8D0A57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40"/>
          <p:cNvSpPr>
            <a:spLocks noEditPoints="1"/>
          </p:cNvSpPr>
          <p:nvPr/>
        </p:nvSpPr>
        <p:spPr bwMode="auto">
          <a:xfrm>
            <a:off x="833438" y="3119438"/>
            <a:ext cx="4076700" cy="80962"/>
          </a:xfrm>
          <a:custGeom>
            <a:avLst/>
            <a:gdLst>
              <a:gd name="T0" fmla="*/ 2147483647 w 2568"/>
              <a:gd name="T1" fmla="*/ 2147483647 h 51"/>
              <a:gd name="T2" fmla="*/ 2147483647 w 2568"/>
              <a:gd name="T3" fmla="*/ 2147483647 h 51"/>
              <a:gd name="T4" fmla="*/ 2147483647 w 2568"/>
              <a:gd name="T5" fmla="*/ 2147483647 h 51"/>
              <a:gd name="T6" fmla="*/ 2147483647 w 2568"/>
              <a:gd name="T7" fmla="*/ 2147483647 h 51"/>
              <a:gd name="T8" fmla="*/ 2147483647 w 2568"/>
              <a:gd name="T9" fmla="*/ 2147483647 h 51"/>
              <a:gd name="T10" fmla="*/ 2147483647 w 2568"/>
              <a:gd name="T11" fmla="*/ 2147483647 h 51"/>
              <a:gd name="T12" fmla="*/ 0 w 2568"/>
              <a:gd name="T13" fmla="*/ 2147483647 h 51"/>
              <a:gd name="T14" fmla="*/ 2147483647 w 2568"/>
              <a:gd name="T15" fmla="*/ 0 h 51"/>
              <a:gd name="T16" fmla="*/ 2147483647 w 2568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68"/>
              <a:gd name="T28" fmla="*/ 0 h 51"/>
              <a:gd name="T29" fmla="*/ 2568 w 2568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68" h="51">
                <a:moveTo>
                  <a:pt x="2568" y="34"/>
                </a:moveTo>
                <a:lnTo>
                  <a:pt x="42" y="34"/>
                </a:lnTo>
                <a:lnTo>
                  <a:pt x="42" y="17"/>
                </a:lnTo>
                <a:lnTo>
                  <a:pt x="2568" y="17"/>
                </a:lnTo>
                <a:lnTo>
                  <a:pt x="2568" y="34"/>
                </a:lnTo>
                <a:close/>
                <a:moveTo>
                  <a:pt x="51" y="51"/>
                </a:moveTo>
                <a:lnTo>
                  <a:pt x="0" y="25"/>
                </a:lnTo>
                <a:lnTo>
                  <a:pt x="51" y="0"/>
                </a:lnTo>
                <a:lnTo>
                  <a:pt x="51" y="5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41"/>
          <p:cNvSpPr>
            <a:spLocks noEditPoints="1"/>
          </p:cNvSpPr>
          <p:nvPr/>
        </p:nvSpPr>
        <p:spPr bwMode="auto">
          <a:xfrm>
            <a:off x="2982913" y="1851025"/>
            <a:ext cx="7937" cy="633413"/>
          </a:xfrm>
          <a:custGeom>
            <a:avLst/>
            <a:gdLst>
              <a:gd name="T0" fmla="*/ 0 w 25"/>
              <a:gd name="T1" fmla="*/ 2147483647 h 1776"/>
              <a:gd name="T2" fmla="*/ 2147483647 w 25"/>
              <a:gd name="T3" fmla="*/ 2147483647 h 1776"/>
              <a:gd name="T4" fmla="*/ 0 w 25"/>
              <a:gd name="T5" fmla="*/ 2147483647 h 1776"/>
              <a:gd name="T6" fmla="*/ 2147483647 w 25"/>
              <a:gd name="T7" fmla="*/ 2147483647 h 1776"/>
              <a:gd name="T8" fmla="*/ 2147483647 w 25"/>
              <a:gd name="T9" fmla="*/ 2147483647 h 1776"/>
              <a:gd name="T10" fmla="*/ 2147483647 w 25"/>
              <a:gd name="T11" fmla="*/ 2147483647 h 1776"/>
              <a:gd name="T12" fmla="*/ 2147483647 w 25"/>
              <a:gd name="T13" fmla="*/ 2147483647 h 1776"/>
              <a:gd name="T14" fmla="*/ 0 w 25"/>
              <a:gd name="T15" fmla="*/ 2147483647 h 1776"/>
              <a:gd name="T16" fmla="*/ 2147483647 w 25"/>
              <a:gd name="T17" fmla="*/ 2147483647 h 1776"/>
              <a:gd name="T18" fmla="*/ 0 w 25"/>
              <a:gd name="T19" fmla="*/ 2147483647 h 1776"/>
              <a:gd name="T20" fmla="*/ 2147483647 w 25"/>
              <a:gd name="T21" fmla="*/ 2147483647 h 1776"/>
              <a:gd name="T22" fmla="*/ 2147483647 w 25"/>
              <a:gd name="T23" fmla="*/ 2147483647 h 1776"/>
              <a:gd name="T24" fmla="*/ 2147483647 w 25"/>
              <a:gd name="T25" fmla="*/ 2147483647 h 1776"/>
              <a:gd name="T26" fmla="*/ 2147483647 w 25"/>
              <a:gd name="T27" fmla="*/ 2147483647 h 1776"/>
              <a:gd name="T28" fmla="*/ 0 w 25"/>
              <a:gd name="T29" fmla="*/ 2147483647 h 1776"/>
              <a:gd name="T30" fmla="*/ 2147483647 w 25"/>
              <a:gd name="T31" fmla="*/ 2147483647 h 1776"/>
              <a:gd name="T32" fmla="*/ 0 w 25"/>
              <a:gd name="T33" fmla="*/ 2147483647 h 1776"/>
              <a:gd name="T34" fmla="*/ 2147483647 w 25"/>
              <a:gd name="T35" fmla="*/ 2147483647 h 1776"/>
              <a:gd name="T36" fmla="*/ 2147483647 w 25"/>
              <a:gd name="T37" fmla="*/ 2147483647 h 1776"/>
              <a:gd name="T38" fmla="*/ 2147483647 w 25"/>
              <a:gd name="T39" fmla="*/ 2147483647 h 1776"/>
              <a:gd name="T40" fmla="*/ 2147483647 w 25"/>
              <a:gd name="T41" fmla="*/ 2147483647 h 1776"/>
              <a:gd name="T42" fmla="*/ 0 w 25"/>
              <a:gd name="T43" fmla="*/ 2147483647 h 1776"/>
              <a:gd name="T44" fmla="*/ 2147483647 w 25"/>
              <a:gd name="T45" fmla="*/ 2147483647 h 1776"/>
              <a:gd name="T46" fmla="*/ 0 w 25"/>
              <a:gd name="T47" fmla="*/ 2147483647 h 1776"/>
              <a:gd name="T48" fmla="*/ 2147483647 w 25"/>
              <a:gd name="T49" fmla="*/ 2147483647 h 1776"/>
              <a:gd name="T50" fmla="*/ 2147483647 w 25"/>
              <a:gd name="T51" fmla="*/ 2147483647 h 1776"/>
              <a:gd name="T52" fmla="*/ 2147483647 w 25"/>
              <a:gd name="T53" fmla="*/ 2147483647 h 1776"/>
              <a:gd name="T54" fmla="*/ 2147483647 w 25"/>
              <a:gd name="T55" fmla="*/ 2147483647 h 1776"/>
              <a:gd name="T56" fmla="*/ 0 w 25"/>
              <a:gd name="T57" fmla="*/ 2147483647 h 1776"/>
              <a:gd name="T58" fmla="*/ 2147483647 w 25"/>
              <a:gd name="T59" fmla="*/ 2147483647 h 1776"/>
              <a:gd name="T60" fmla="*/ 0 w 25"/>
              <a:gd name="T61" fmla="*/ 2147483647 h 1776"/>
              <a:gd name="T62" fmla="*/ 2147483647 w 25"/>
              <a:gd name="T63" fmla="*/ 2147483647 h 1776"/>
              <a:gd name="T64" fmla="*/ 2147483647 w 25"/>
              <a:gd name="T65" fmla="*/ 2147483647 h 1776"/>
              <a:gd name="T66" fmla="*/ 2147483647 w 25"/>
              <a:gd name="T67" fmla="*/ 2147483647 h 1776"/>
              <a:gd name="T68" fmla="*/ 2147483647 w 25"/>
              <a:gd name="T69" fmla="*/ 2147483647 h 1776"/>
              <a:gd name="T70" fmla="*/ 0 w 25"/>
              <a:gd name="T71" fmla="*/ 2147483647 h 1776"/>
              <a:gd name="T72" fmla="*/ 2147483647 w 25"/>
              <a:gd name="T73" fmla="*/ 2147483647 h 1776"/>
              <a:gd name="T74" fmla="*/ 0 w 25"/>
              <a:gd name="T75" fmla="*/ 2147483647 h 1776"/>
              <a:gd name="T76" fmla="*/ 2147483647 w 25"/>
              <a:gd name="T77" fmla="*/ 2147483647 h 1776"/>
              <a:gd name="T78" fmla="*/ 2147483647 w 25"/>
              <a:gd name="T79" fmla="*/ 2147483647 h 1776"/>
              <a:gd name="T80" fmla="*/ 2147483647 w 25"/>
              <a:gd name="T81" fmla="*/ 2147483647 h 1776"/>
              <a:gd name="T82" fmla="*/ 2147483647 w 25"/>
              <a:gd name="T83" fmla="*/ 2147483647 h 1776"/>
              <a:gd name="T84" fmla="*/ 0 w 25"/>
              <a:gd name="T85" fmla="*/ 2147483647 h 1776"/>
              <a:gd name="T86" fmla="*/ 2147483647 w 25"/>
              <a:gd name="T87" fmla="*/ 2147483647 h 1776"/>
              <a:gd name="T88" fmla="*/ 0 w 25"/>
              <a:gd name="T89" fmla="*/ 2147483647 h 1776"/>
              <a:gd name="T90" fmla="*/ 2147483647 w 25"/>
              <a:gd name="T91" fmla="*/ 2147483647 h 1776"/>
              <a:gd name="T92" fmla="*/ 2147483647 w 25"/>
              <a:gd name="T93" fmla="*/ 2147483647 h 1776"/>
              <a:gd name="T94" fmla="*/ 2147483647 w 25"/>
              <a:gd name="T95" fmla="*/ 2147483647 h 1776"/>
              <a:gd name="T96" fmla="*/ 2147483647 w 25"/>
              <a:gd name="T97" fmla="*/ 2147483647 h 1776"/>
              <a:gd name="T98" fmla="*/ 0 w 25"/>
              <a:gd name="T99" fmla="*/ 2147483647 h 1776"/>
              <a:gd name="T100" fmla="*/ 2147483647 w 25"/>
              <a:gd name="T101" fmla="*/ 2147483647 h 1776"/>
              <a:gd name="T102" fmla="*/ 0 w 25"/>
              <a:gd name="T103" fmla="*/ 2147483647 h 1776"/>
              <a:gd name="T104" fmla="*/ 2147483647 w 25"/>
              <a:gd name="T105" fmla="*/ 2147483647 h 1776"/>
              <a:gd name="T106" fmla="*/ 2147483647 w 25"/>
              <a:gd name="T107" fmla="*/ 2147483647 h 1776"/>
              <a:gd name="T108" fmla="*/ 2147483647 w 25"/>
              <a:gd name="T109" fmla="*/ 2147483647 h 1776"/>
              <a:gd name="T110" fmla="*/ 2147483647 w 25"/>
              <a:gd name="T111" fmla="*/ 2147483647 h 1776"/>
              <a:gd name="T112" fmla="*/ 0 w 25"/>
              <a:gd name="T113" fmla="*/ 2147483647 h 1776"/>
              <a:gd name="T114" fmla="*/ 2147483647 w 25"/>
              <a:gd name="T115" fmla="*/ 2147483647 h 1776"/>
              <a:gd name="T116" fmla="*/ 0 w 25"/>
              <a:gd name="T117" fmla="*/ 2147483647 h 1776"/>
              <a:gd name="T118" fmla="*/ 2147483647 w 25"/>
              <a:gd name="T119" fmla="*/ 2147483647 h 1776"/>
              <a:gd name="T120" fmla="*/ 2147483647 w 25"/>
              <a:gd name="T121" fmla="*/ 2147483647 h 1776"/>
              <a:gd name="T122" fmla="*/ 2147483647 w 25"/>
              <a:gd name="T123" fmla="*/ 2147483647 h 1776"/>
              <a:gd name="T124" fmla="*/ 2147483647 w 25"/>
              <a:gd name="T125" fmla="*/ 2147483647 h 17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1776"/>
              <a:gd name="T191" fmla="*/ 25 w 25"/>
              <a:gd name="T192" fmla="*/ 1776 h 17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1776">
                <a:moveTo>
                  <a:pt x="25" y="13"/>
                </a:moveTo>
                <a:lnTo>
                  <a:pt x="25" y="13"/>
                </a:lnTo>
                <a:cubicBezTo>
                  <a:pt x="25" y="20"/>
                  <a:pt x="19" y="25"/>
                  <a:pt x="12" y="25"/>
                </a:cubicBezTo>
                <a:cubicBezTo>
                  <a:pt x="6" y="25"/>
                  <a:pt x="0" y="20"/>
                  <a:pt x="0" y="13"/>
                </a:cubicBezTo>
                <a:cubicBezTo>
                  <a:pt x="0" y="6"/>
                  <a:pt x="6" y="0"/>
                  <a:pt x="12" y="0"/>
                </a:cubicBezTo>
                <a:cubicBezTo>
                  <a:pt x="19" y="0"/>
                  <a:pt x="25" y="6"/>
                  <a:pt x="25" y="13"/>
                </a:cubicBezTo>
                <a:close/>
                <a:moveTo>
                  <a:pt x="25" y="63"/>
                </a:moveTo>
                <a:lnTo>
                  <a:pt x="25" y="63"/>
                </a:lnTo>
                <a:cubicBezTo>
                  <a:pt x="25" y="70"/>
                  <a:pt x="19" y="76"/>
                  <a:pt x="12" y="76"/>
                </a:cubicBezTo>
                <a:cubicBezTo>
                  <a:pt x="6" y="76"/>
                  <a:pt x="0" y="70"/>
                  <a:pt x="0" y="63"/>
                </a:cubicBezTo>
                <a:cubicBezTo>
                  <a:pt x="0" y="56"/>
                  <a:pt x="6" y="50"/>
                  <a:pt x="12" y="50"/>
                </a:cubicBezTo>
                <a:cubicBezTo>
                  <a:pt x="19" y="50"/>
                  <a:pt x="25" y="56"/>
                  <a:pt x="25" y="63"/>
                </a:cubicBezTo>
                <a:close/>
                <a:moveTo>
                  <a:pt x="25" y="113"/>
                </a:moveTo>
                <a:lnTo>
                  <a:pt x="25" y="113"/>
                </a:lnTo>
                <a:cubicBezTo>
                  <a:pt x="25" y="120"/>
                  <a:pt x="19" y="126"/>
                  <a:pt x="12" y="126"/>
                </a:cubicBezTo>
                <a:cubicBezTo>
                  <a:pt x="6" y="126"/>
                  <a:pt x="0" y="120"/>
                  <a:pt x="0" y="113"/>
                </a:cubicBezTo>
                <a:cubicBezTo>
                  <a:pt x="0" y="106"/>
                  <a:pt x="6" y="101"/>
                  <a:pt x="12" y="101"/>
                </a:cubicBezTo>
                <a:cubicBezTo>
                  <a:pt x="19" y="101"/>
                  <a:pt x="25" y="106"/>
                  <a:pt x="25" y="113"/>
                </a:cubicBezTo>
                <a:close/>
                <a:moveTo>
                  <a:pt x="25" y="163"/>
                </a:moveTo>
                <a:lnTo>
                  <a:pt x="25" y="163"/>
                </a:lnTo>
                <a:cubicBezTo>
                  <a:pt x="25" y="170"/>
                  <a:pt x="19" y="176"/>
                  <a:pt x="12" y="176"/>
                </a:cubicBezTo>
                <a:cubicBezTo>
                  <a:pt x="6" y="176"/>
                  <a:pt x="0" y="170"/>
                  <a:pt x="0" y="163"/>
                </a:cubicBezTo>
                <a:cubicBezTo>
                  <a:pt x="0" y="156"/>
                  <a:pt x="6" y="151"/>
                  <a:pt x="12" y="151"/>
                </a:cubicBezTo>
                <a:cubicBezTo>
                  <a:pt x="19" y="151"/>
                  <a:pt x="25" y="156"/>
                  <a:pt x="25" y="163"/>
                </a:cubicBezTo>
                <a:close/>
                <a:moveTo>
                  <a:pt x="25" y="213"/>
                </a:moveTo>
                <a:lnTo>
                  <a:pt x="25" y="213"/>
                </a:lnTo>
                <a:cubicBezTo>
                  <a:pt x="25" y="220"/>
                  <a:pt x="19" y="226"/>
                  <a:pt x="12" y="226"/>
                </a:cubicBezTo>
                <a:cubicBezTo>
                  <a:pt x="6" y="226"/>
                  <a:pt x="0" y="220"/>
                  <a:pt x="0" y="213"/>
                </a:cubicBezTo>
                <a:cubicBezTo>
                  <a:pt x="0" y="206"/>
                  <a:pt x="6" y="201"/>
                  <a:pt x="12" y="201"/>
                </a:cubicBezTo>
                <a:cubicBezTo>
                  <a:pt x="19" y="201"/>
                  <a:pt x="25" y="206"/>
                  <a:pt x="25" y="213"/>
                </a:cubicBezTo>
                <a:close/>
                <a:moveTo>
                  <a:pt x="25" y="263"/>
                </a:moveTo>
                <a:lnTo>
                  <a:pt x="25" y="263"/>
                </a:lnTo>
                <a:cubicBezTo>
                  <a:pt x="25" y="270"/>
                  <a:pt x="19" y="276"/>
                  <a:pt x="12" y="276"/>
                </a:cubicBezTo>
                <a:cubicBezTo>
                  <a:pt x="6" y="276"/>
                  <a:pt x="0" y="270"/>
                  <a:pt x="0" y="263"/>
                </a:cubicBezTo>
                <a:cubicBezTo>
                  <a:pt x="0" y="256"/>
                  <a:pt x="6" y="251"/>
                  <a:pt x="12" y="251"/>
                </a:cubicBezTo>
                <a:cubicBezTo>
                  <a:pt x="19" y="251"/>
                  <a:pt x="25" y="256"/>
                  <a:pt x="25" y="263"/>
                </a:cubicBezTo>
                <a:close/>
                <a:moveTo>
                  <a:pt x="25" y="313"/>
                </a:moveTo>
                <a:lnTo>
                  <a:pt x="25" y="313"/>
                </a:lnTo>
                <a:cubicBezTo>
                  <a:pt x="25" y="320"/>
                  <a:pt x="19" y="326"/>
                  <a:pt x="12" y="326"/>
                </a:cubicBezTo>
                <a:cubicBezTo>
                  <a:pt x="6" y="326"/>
                  <a:pt x="0" y="320"/>
                  <a:pt x="0" y="313"/>
                </a:cubicBezTo>
                <a:cubicBezTo>
                  <a:pt x="0" y="306"/>
                  <a:pt x="6" y="301"/>
                  <a:pt x="12" y="301"/>
                </a:cubicBezTo>
                <a:cubicBezTo>
                  <a:pt x="19" y="301"/>
                  <a:pt x="25" y="306"/>
                  <a:pt x="25" y="313"/>
                </a:cubicBezTo>
                <a:close/>
                <a:moveTo>
                  <a:pt x="25" y="363"/>
                </a:moveTo>
                <a:lnTo>
                  <a:pt x="25" y="363"/>
                </a:lnTo>
                <a:cubicBezTo>
                  <a:pt x="25" y="370"/>
                  <a:pt x="19" y="376"/>
                  <a:pt x="12" y="376"/>
                </a:cubicBezTo>
                <a:cubicBezTo>
                  <a:pt x="6" y="376"/>
                  <a:pt x="0" y="370"/>
                  <a:pt x="0" y="363"/>
                </a:cubicBezTo>
                <a:cubicBezTo>
                  <a:pt x="0" y="356"/>
                  <a:pt x="6" y="351"/>
                  <a:pt x="12" y="351"/>
                </a:cubicBezTo>
                <a:cubicBezTo>
                  <a:pt x="19" y="351"/>
                  <a:pt x="25" y="356"/>
                  <a:pt x="25" y="363"/>
                </a:cubicBezTo>
                <a:close/>
                <a:moveTo>
                  <a:pt x="25" y="413"/>
                </a:moveTo>
                <a:lnTo>
                  <a:pt x="25" y="413"/>
                </a:lnTo>
                <a:cubicBezTo>
                  <a:pt x="25" y="420"/>
                  <a:pt x="19" y="426"/>
                  <a:pt x="12" y="426"/>
                </a:cubicBezTo>
                <a:cubicBezTo>
                  <a:pt x="6" y="426"/>
                  <a:pt x="0" y="420"/>
                  <a:pt x="0" y="413"/>
                </a:cubicBezTo>
                <a:cubicBezTo>
                  <a:pt x="0" y="406"/>
                  <a:pt x="6" y="401"/>
                  <a:pt x="12" y="401"/>
                </a:cubicBezTo>
                <a:cubicBezTo>
                  <a:pt x="19" y="401"/>
                  <a:pt x="25" y="406"/>
                  <a:pt x="25" y="413"/>
                </a:cubicBezTo>
                <a:close/>
                <a:moveTo>
                  <a:pt x="25" y="463"/>
                </a:moveTo>
                <a:lnTo>
                  <a:pt x="25" y="463"/>
                </a:lnTo>
                <a:cubicBezTo>
                  <a:pt x="25" y="470"/>
                  <a:pt x="19" y="476"/>
                  <a:pt x="12" y="476"/>
                </a:cubicBezTo>
                <a:cubicBezTo>
                  <a:pt x="6" y="476"/>
                  <a:pt x="0" y="470"/>
                  <a:pt x="0" y="463"/>
                </a:cubicBezTo>
                <a:cubicBezTo>
                  <a:pt x="0" y="456"/>
                  <a:pt x="6" y="451"/>
                  <a:pt x="12" y="451"/>
                </a:cubicBezTo>
                <a:cubicBezTo>
                  <a:pt x="19" y="451"/>
                  <a:pt x="25" y="456"/>
                  <a:pt x="25" y="463"/>
                </a:cubicBezTo>
                <a:close/>
                <a:moveTo>
                  <a:pt x="25" y="513"/>
                </a:moveTo>
                <a:lnTo>
                  <a:pt x="25" y="513"/>
                </a:lnTo>
                <a:cubicBezTo>
                  <a:pt x="25" y="520"/>
                  <a:pt x="19" y="526"/>
                  <a:pt x="12" y="526"/>
                </a:cubicBezTo>
                <a:cubicBezTo>
                  <a:pt x="6" y="526"/>
                  <a:pt x="0" y="520"/>
                  <a:pt x="0" y="513"/>
                </a:cubicBezTo>
                <a:cubicBezTo>
                  <a:pt x="0" y="506"/>
                  <a:pt x="6" y="501"/>
                  <a:pt x="12" y="501"/>
                </a:cubicBezTo>
                <a:cubicBezTo>
                  <a:pt x="19" y="501"/>
                  <a:pt x="25" y="506"/>
                  <a:pt x="25" y="513"/>
                </a:cubicBezTo>
                <a:close/>
                <a:moveTo>
                  <a:pt x="25" y="563"/>
                </a:moveTo>
                <a:lnTo>
                  <a:pt x="25" y="563"/>
                </a:lnTo>
                <a:cubicBezTo>
                  <a:pt x="25" y="570"/>
                  <a:pt x="19" y="576"/>
                  <a:pt x="12" y="576"/>
                </a:cubicBezTo>
                <a:cubicBezTo>
                  <a:pt x="6" y="576"/>
                  <a:pt x="0" y="570"/>
                  <a:pt x="0" y="563"/>
                </a:cubicBezTo>
                <a:cubicBezTo>
                  <a:pt x="0" y="556"/>
                  <a:pt x="6" y="551"/>
                  <a:pt x="12" y="551"/>
                </a:cubicBezTo>
                <a:cubicBezTo>
                  <a:pt x="19" y="551"/>
                  <a:pt x="25" y="556"/>
                  <a:pt x="25" y="563"/>
                </a:cubicBezTo>
                <a:close/>
                <a:moveTo>
                  <a:pt x="25" y="613"/>
                </a:moveTo>
                <a:lnTo>
                  <a:pt x="25" y="613"/>
                </a:lnTo>
                <a:cubicBezTo>
                  <a:pt x="25" y="620"/>
                  <a:pt x="19" y="626"/>
                  <a:pt x="12" y="626"/>
                </a:cubicBezTo>
                <a:cubicBezTo>
                  <a:pt x="6" y="626"/>
                  <a:pt x="0" y="620"/>
                  <a:pt x="0" y="613"/>
                </a:cubicBezTo>
                <a:cubicBezTo>
                  <a:pt x="0" y="606"/>
                  <a:pt x="6" y="601"/>
                  <a:pt x="12" y="601"/>
                </a:cubicBezTo>
                <a:cubicBezTo>
                  <a:pt x="19" y="601"/>
                  <a:pt x="25" y="606"/>
                  <a:pt x="25" y="613"/>
                </a:cubicBezTo>
                <a:close/>
                <a:moveTo>
                  <a:pt x="25" y="663"/>
                </a:moveTo>
                <a:lnTo>
                  <a:pt x="25" y="663"/>
                </a:lnTo>
                <a:cubicBezTo>
                  <a:pt x="25" y="670"/>
                  <a:pt x="19" y="676"/>
                  <a:pt x="12" y="676"/>
                </a:cubicBezTo>
                <a:cubicBezTo>
                  <a:pt x="6" y="676"/>
                  <a:pt x="0" y="670"/>
                  <a:pt x="0" y="663"/>
                </a:cubicBezTo>
                <a:cubicBezTo>
                  <a:pt x="0" y="656"/>
                  <a:pt x="6" y="651"/>
                  <a:pt x="12" y="651"/>
                </a:cubicBezTo>
                <a:cubicBezTo>
                  <a:pt x="19" y="651"/>
                  <a:pt x="25" y="656"/>
                  <a:pt x="25" y="663"/>
                </a:cubicBezTo>
                <a:close/>
                <a:moveTo>
                  <a:pt x="25" y="713"/>
                </a:moveTo>
                <a:lnTo>
                  <a:pt x="25" y="713"/>
                </a:lnTo>
                <a:cubicBezTo>
                  <a:pt x="25" y="720"/>
                  <a:pt x="19" y="726"/>
                  <a:pt x="12" y="726"/>
                </a:cubicBezTo>
                <a:cubicBezTo>
                  <a:pt x="6" y="726"/>
                  <a:pt x="0" y="720"/>
                  <a:pt x="0" y="713"/>
                </a:cubicBezTo>
                <a:cubicBezTo>
                  <a:pt x="0" y="706"/>
                  <a:pt x="6" y="701"/>
                  <a:pt x="12" y="701"/>
                </a:cubicBezTo>
                <a:cubicBezTo>
                  <a:pt x="19" y="701"/>
                  <a:pt x="25" y="706"/>
                  <a:pt x="25" y="713"/>
                </a:cubicBezTo>
                <a:close/>
                <a:moveTo>
                  <a:pt x="25" y="763"/>
                </a:moveTo>
                <a:lnTo>
                  <a:pt x="25" y="763"/>
                </a:lnTo>
                <a:cubicBezTo>
                  <a:pt x="25" y="770"/>
                  <a:pt x="19" y="776"/>
                  <a:pt x="12" y="776"/>
                </a:cubicBezTo>
                <a:cubicBezTo>
                  <a:pt x="6" y="776"/>
                  <a:pt x="0" y="770"/>
                  <a:pt x="0" y="763"/>
                </a:cubicBezTo>
                <a:cubicBezTo>
                  <a:pt x="0" y="756"/>
                  <a:pt x="6" y="751"/>
                  <a:pt x="12" y="751"/>
                </a:cubicBezTo>
                <a:cubicBezTo>
                  <a:pt x="19" y="751"/>
                  <a:pt x="25" y="756"/>
                  <a:pt x="25" y="763"/>
                </a:cubicBezTo>
                <a:close/>
                <a:moveTo>
                  <a:pt x="25" y="813"/>
                </a:moveTo>
                <a:lnTo>
                  <a:pt x="25" y="813"/>
                </a:lnTo>
                <a:cubicBezTo>
                  <a:pt x="25" y="820"/>
                  <a:pt x="19" y="826"/>
                  <a:pt x="12" y="826"/>
                </a:cubicBezTo>
                <a:cubicBezTo>
                  <a:pt x="6" y="826"/>
                  <a:pt x="0" y="820"/>
                  <a:pt x="0" y="813"/>
                </a:cubicBezTo>
                <a:cubicBezTo>
                  <a:pt x="0" y="806"/>
                  <a:pt x="6" y="801"/>
                  <a:pt x="12" y="801"/>
                </a:cubicBezTo>
                <a:cubicBezTo>
                  <a:pt x="19" y="801"/>
                  <a:pt x="25" y="806"/>
                  <a:pt x="25" y="813"/>
                </a:cubicBezTo>
                <a:close/>
                <a:moveTo>
                  <a:pt x="25" y="863"/>
                </a:moveTo>
                <a:lnTo>
                  <a:pt x="25" y="863"/>
                </a:lnTo>
                <a:cubicBezTo>
                  <a:pt x="25" y="870"/>
                  <a:pt x="19" y="876"/>
                  <a:pt x="12" y="876"/>
                </a:cubicBezTo>
                <a:cubicBezTo>
                  <a:pt x="6" y="876"/>
                  <a:pt x="0" y="870"/>
                  <a:pt x="0" y="863"/>
                </a:cubicBezTo>
                <a:cubicBezTo>
                  <a:pt x="0" y="856"/>
                  <a:pt x="6" y="851"/>
                  <a:pt x="12" y="851"/>
                </a:cubicBezTo>
                <a:cubicBezTo>
                  <a:pt x="19" y="851"/>
                  <a:pt x="25" y="856"/>
                  <a:pt x="25" y="863"/>
                </a:cubicBezTo>
                <a:close/>
                <a:moveTo>
                  <a:pt x="25" y="913"/>
                </a:moveTo>
                <a:lnTo>
                  <a:pt x="25" y="913"/>
                </a:lnTo>
                <a:cubicBezTo>
                  <a:pt x="25" y="920"/>
                  <a:pt x="19" y="926"/>
                  <a:pt x="12" y="926"/>
                </a:cubicBezTo>
                <a:cubicBezTo>
                  <a:pt x="6" y="926"/>
                  <a:pt x="0" y="920"/>
                  <a:pt x="0" y="913"/>
                </a:cubicBezTo>
                <a:cubicBezTo>
                  <a:pt x="0" y="907"/>
                  <a:pt x="6" y="901"/>
                  <a:pt x="12" y="901"/>
                </a:cubicBezTo>
                <a:cubicBezTo>
                  <a:pt x="19" y="901"/>
                  <a:pt x="25" y="907"/>
                  <a:pt x="25" y="913"/>
                </a:cubicBezTo>
                <a:close/>
                <a:moveTo>
                  <a:pt x="25" y="963"/>
                </a:moveTo>
                <a:lnTo>
                  <a:pt x="25" y="963"/>
                </a:lnTo>
                <a:cubicBezTo>
                  <a:pt x="25" y="970"/>
                  <a:pt x="19" y="976"/>
                  <a:pt x="12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957"/>
                  <a:pt x="6" y="951"/>
                  <a:pt x="12" y="951"/>
                </a:cubicBezTo>
                <a:cubicBezTo>
                  <a:pt x="19" y="951"/>
                  <a:pt x="25" y="957"/>
                  <a:pt x="25" y="963"/>
                </a:cubicBezTo>
                <a:close/>
                <a:moveTo>
                  <a:pt x="25" y="1013"/>
                </a:moveTo>
                <a:lnTo>
                  <a:pt x="25" y="1013"/>
                </a:lnTo>
                <a:cubicBezTo>
                  <a:pt x="25" y="1020"/>
                  <a:pt x="19" y="1026"/>
                  <a:pt x="12" y="1026"/>
                </a:cubicBezTo>
                <a:cubicBezTo>
                  <a:pt x="6" y="1026"/>
                  <a:pt x="0" y="1020"/>
                  <a:pt x="0" y="1013"/>
                </a:cubicBezTo>
                <a:cubicBezTo>
                  <a:pt x="0" y="1007"/>
                  <a:pt x="6" y="1001"/>
                  <a:pt x="12" y="1001"/>
                </a:cubicBezTo>
                <a:cubicBezTo>
                  <a:pt x="19" y="1001"/>
                  <a:pt x="25" y="1007"/>
                  <a:pt x="25" y="1013"/>
                </a:cubicBezTo>
                <a:close/>
                <a:moveTo>
                  <a:pt x="25" y="1063"/>
                </a:moveTo>
                <a:lnTo>
                  <a:pt x="25" y="1064"/>
                </a:lnTo>
                <a:cubicBezTo>
                  <a:pt x="25" y="1070"/>
                  <a:pt x="19" y="1076"/>
                  <a:pt x="12" y="1076"/>
                </a:cubicBezTo>
                <a:cubicBezTo>
                  <a:pt x="6" y="1076"/>
                  <a:pt x="0" y="1070"/>
                  <a:pt x="0" y="1064"/>
                </a:cubicBezTo>
                <a:lnTo>
                  <a:pt x="0" y="1063"/>
                </a:lnTo>
                <a:cubicBezTo>
                  <a:pt x="0" y="1057"/>
                  <a:pt x="6" y="1051"/>
                  <a:pt x="12" y="1051"/>
                </a:cubicBezTo>
                <a:cubicBezTo>
                  <a:pt x="19" y="1051"/>
                  <a:pt x="25" y="1057"/>
                  <a:pt x="25" y="1063"/>
                </a:cubicBezTo>
                <a:close/>
                <a:moveTo>
                  <a:pt x="25" y="1114"/>
                </a:moveTo>
                <a:lnTo>
                  <a:pt x="25" y="1114"/>
                </a:lnTo>
                <a:cubicBezTo>
                  <a:pt x="25" y="1120"/>
                  <a:pt x="19" y="1126"/>
                  <a:pt x="12" y="1126"/>
                </a:cubicBezTo>
                <a:cubicBezTo>
                  <a:pt x="6" y="1126"/>
                  <a:pt x="0" y="1120"/>
                  <a:pt x="0" y="1114"/>
                </a:cubicBezTo>
                <a:cubicBezTo>
                  <a:pt x="0" y="1107"/>
                  <a:pt x="6" y="1101"/>
                  <a:pt x="12" y="1101"/>
                </a:cubicBezTo>
                <a:cubicBezTo>
                  <a:pt x="19" y="1101"/>
                  <a:pt x="25" y="1107"/>
                  <a:pt x="25" y="1114"/>
                </a:cubicBezTo>
                <a:close/>
                <a:moveTo>
                  <a:pt x="25" y="1164"/>
                </a:moveTo>
                <a:lnTo>
                  <a:pt x="25" y="1164"/>
                </a:lnTo>
                <a:cubicBezTo>
                  <a:pt x="25" y="1170"/>
                  <a:pt x="19" y="1176"/>
                  <a:pt x="12" y="1176"/>
                </a:cubicBezTo>
                <a:cubicBezTo>
                  <a:pt x="6" y="1176"/>
                  <a:pt x="0" y="1170"/>
                  <a:pt x="0" y="1164"/>
                </a:cubicBezTo>
                <a:cubicBezTo>
                  <a:pt x="0" y="1157"/>
                  <a:pt x="6" y="1151"/>
                  <a:pt x="12" y="1151"/>
                </a:cubicBezTo>
                <a:cubicBezTo>
                  <a:pt x="19" y="1151"/>
                  <a:pt x="25" y="1157"/>
                  <a:pt x="25" y="1164"/>
                </a:cubicBezTo>
                <a:close/>
                <a:moveTo>
                  <a:pt x="25" y="1214"/>
                </a:moveTo>
                <a:lnTo>
                  <a:pt x="25" y="1214"/>
                </a:lnTo>
                <a:cubicBezTo>
                  <a:pt x="25" y="1220"/>
                  <a:pt x="19" y="1226"/>
                  <a:pt x="12" y="1226"/>
                </a:cubicBezTo>
                <a:cubicBezTo>
                  <a:pt x="6" y="1226"/>
                  <a:pt x="0" y="1220"/>
                  <a:pt x="0" y="1214"/>
                </a:cubicBezTo>
                <a:cubicBezTo>
                  <a:pt x="0" y="1207"/>
                  <a:pt x="6" y="1201"/>
                  <a:pt x="12" y="1201"/>
                </a:cubicBezTo>
                <a:cubicBezTo>
                  <a:pt x="19" y="1201"/>
                  <a:pt x="25" y="1207"/>
                  <a:pt x="25" y="1214"/>
                </a:cubicBezTo>
                <a:close/>
                <a:moveTo>
                  <a:pt x="25" y="1264"/>
                </a:moveTo>
                <a:lnTo>
                  <a:pt x="25" y="1264"/>
                </a:lnTo>
                <a:cubicBezTo>
                  <a:pt x="25" y="1271"/>
                  <a:pt x="19" y="1276"/>
                  <a:pt x="12" y="1276"/>
                </a:cubicBezTo>
                <a:cubicBezTo>
                  <a:pt x="6" y="1276"/>
                  <a:pt x="0" y="1271"/>
                  <a:pt x="0" y="1264"/>
                </a:cubicBezTo>
                <a:cubicBezTo>
                  <a:pt x="0" y="1257"/>
                  <a:pt x="6" y="1251"/>
                  <a:pt x="12" y="1251"/>
                </a:cubicBezTo>
                <a:cubicBezTo>
                  <a:pt x="19" y="1251"/>
                  <a:pt x="25" y="1257"/>
                  <a:pt x="25" y="1264"/>
                </a:cubicBezTo>
                <a:close/>
                <a:moveTo>
                  <a:pt x="25" y="1314"/>
                </a:moveTo>
                <a:lnTo>
                  <a:pt x="25" y="1314"/>
                </a:lnTo>
                <a:cubicBezTo>
                  <a:pt x="25" y="1321"/>
                  <a:pt x="19" y="1326"/>
                  <a:pt x="12" y="1326"/>
                </a:cubicBezTo>
                <a:cubicBezTo>
                  <a:pt x="6" y="1326"/>
                  <a:pt x="0" y="1321"/>
                  <a:pt x="0" y="1314"/>
                </a:cubicBezTo>
                <a:cubicBezTo>
                  <a:pt x="0" y="1307"/>
                  <a:pt x="6" y="1301"/>
                  <a:pt x="12" y="1301"/>
                </a:cubicBezTo>
                <a:cubicBezTo>
                  <a:pt x="19" y="1301"/>
                  <a:pt x="25" y="1307"/>
                  <a:pt x="25" y="1314"/>
                </a:cubicBezTo>
                <a:close/>
                <a:moveTo>
                  <a:pt x="25" y="1364"/>
                </a:moveTo>
                <a:lnTo>
                  <a:pt x="25" y="1364"/>
                </a:lnTo>
                <a:cubicBezTo>
                  <a:pt x="25" y="1371"/>
                  <a:pt x="19" y="1376"/>
                  <a:pt x="12" y="1376"/>
                </a:cubicBezTo>
                <a:cubicBezTo>
                  <a:pt x="6" y="1376"/>
                  <a:pt x="0" y="1371"/>
                  <a:pt x="0" y="1364"/>
                </a:cubicBezTo>
                <a:cubicBezTo>
                  <a:pt x="0" y="1357"/>
                  <a:pt x="6" y="1351"/>
                  <a:pt x="12" y="1351"/>
                </a:cubicBezTo>
                <a:cubicBezTo>
                  <a:pt x="19" y="1351"/>
                  <a:pt x="25" y="1357"/>
                  <a:pt x="25" y="1364"/>
                </a:cubicBezTo>
                <a:close/>
                <a:moveTo>
                  <a:pt x="25" y="1414"/>
                </a:moveTo>
                <a:lnTo>
                  <a:pt x="25" y="1414"/>
                </a:lnTo>
                <a:cubicBezTo>
                  <a:pt x="25" y="1421"/>
                  <a:pt x="19" y="1426"/>
                  <a:pt x="12" y="1426"/>
                </a:cubicBezTo>
                <a:cubicBezTo>
                  <a:pt x="6" y="1426"/>
                  <a:pt x="0" y="1421"/>
                  <a:pt x="0" y="1414"/>
                </a:cubicBezTo>
                <a:cubicBezTo>
                  <a:pt x="0" y="1407"/>
                  <a:pt x="6" y="1401"/>
                  <a:pt x="12" y="1401"/>
                </a:cubicBezTo>
                <a:cubicBezTo>
                  <a:pt x="19" y="1401"/>
                  <a:pt x="25" y="1407"/>
                  <a:pt x="25" y="1414"/>
                </a:cubicBezTo>
                <a:close/>
                <a:moveTo>
                  <a:pt x="25" y="1464"/>
                </a:moveTo>
                <a:lnTo>
                  <a:pt x="25" y="1464"/>
                </a:lnTo>
                <a:cubicBezTo>
                  <a:pt x="25" y="1471"/>
                  <a:pt x="19" y="1476"/>
                  <a:pt x="12" y="1476"/>
                </a:cubicBezTo>
                <a:cubicBezTo>
                  <a:pt x="6" y="1476"/>
                  <a:pt x="0" y="1471"/>
                  <a:pt x="0" y="1464"/>
                </a:cubicBezTo>
                <a:cubicBezTo>
                  <a:pt x="0" y="1457"/>
                  <a:pt x="6" y="1451"/>
                  <a:pt x="12" y="1451"/>
                </a:cubicBezTo>
                <a:cubicBezTo>
                  <a:pt x="19" y="1451"/>
                  <a:pt x="25" y="1457"/>
                  <a:pt x="25" y="1464"/>
                </a:cubicBezTo>
                <a:close/>
                <a:moveTo>
                  <a:pt x="25" y="1514"/>
                </a:moveTo>
                <a:lnTo>
                  <a:pt x="25" y="1514"/>
                </a:lnTo>
                <a:cubicBezTo>
                  <a:pt x="25" y="1521"/>
                  <a:pt x="19" y="1526"/>
                  <a:pt x="12" y="1526"/>
                </a:cubicBezTo>
                <a:cubicBezTo>
                  <a:pt x="6" y="1526"/>
                  <a:pt x="0" y="1521"/>
                  <a:pt x="0" y="1514"/>
                </a:cubicBezTo>
                <a:cubicBezTo>
                  <a:pt x="0" y="1507"/>
                  <a:pt x="6" y="1501"/>
                  <a:pt x="12" y="1501"/>
                </a:cubicBezTo>
                <a:cubicBezTo>
                  <a:pt x="19" y="1501"/>
                  <a:pt x="25" y="1507"/>
                  <a:pt x="25" y="1514"/>
                </a:cubicBezTo>
                <a:close/>
                <a:moveTo>
                  <a:pt x="25" y="1564"/>
                </a:moveTo>
                <a:lnTo>
                  <a:pt x="25" y="1564"/>
                </a:lnTo>
                <a:cubicBezTo>
                  <a:pt x="25" y="1571"/>
                  <a:pt x="19" y="1576"/>
                  <a:pt x="12" y="1576"/>
                </a:cubicBezTo>
                <a:cubicBezTo>
                  <a:pt x="6" y="1576"/>
                  <a:pt x="0" y="1571"/>
                  <a:pt x="0" y="1564"/>
                </a:cubicBezTo>
                <a:cubicBezTo>
                  <a:pt x="0" y="1557"/>
                  <a:pt x="6" y="1551"/>
                  <a:pt x="12" y="1551"/>
                </a:cubicBezTo>
                <a:cubicBezTo>
                  <a:pt x="19" y="1551"/>
                  <a:pt x="25" y="1557"/>
                  <a:pt x="25" y="1564"/>
                </a:cubicBezTo>
                <a:close/>
                <a:moveTo>
                  <a:pt x="25" y="1614"/>
                </a:moveTo>
                <a:lnTo>
                  <a:pt x="25" y="1614"/>
                </a:lnTo>
                <a:cubicBezTo>
                  <a:pt x="25" y="1621"/>
                  <a:pt x="19" y="1626"/>
                  <a:pt x="12" y="1626"/>
                </a:cubicBezTo>
                <a:cubicBezTo>
                  <a:pt x="6" y="1626"/>
                  <a:pt x="0" y="1621"/>
                  <a:pt x="0" y="1614"/>
                </a:cubicBezTo>
                <a:cubicBezTo>
                  <a:pt x="0" y="1607"/>
                  <a:pt x="6" y="1601"/>
                  <a:pt x="12" y="1601"/>
                </a:cubicBezTo>
                <a:cubicBezTo>
                  <a:pt x="19" y="1601"/>
                  <a:pt x="25" y="1607"/>
                  <a:pt x="25" y="1614"/>
                </a:cubicBezTo>
                <a:close/>
                <a:moveTo>
                  <a:pt x="25" y="1664"/>
                </a:moveTo>
                <a:lnTo>
                  <a:pt x="25" y="1664"/>
                </a:lnTo>
                <a:cubicBezTo>
                  <a:pt x="25" y="1671"/>
                  <a:pt x="19" y="1676"/>
                  <a:pt x="12" y="1676"/>
                </a:cubicBezTo>
                <a:cubicBezTo>
                  <a:pt x="6" y="1676"/>
                  <a:pt x="0" y="1671"/>
                  <a:pt x="0" y="1664"/>
                </a:cubicBezTo>
                <a:cubicBezTo>
                  <a:pt x="0" y="1657"/>
                  <a:pt x="6" y="1651"/>
                  <a:pt x="12" y="1651"/>
                </a:cubicBezTo>
                <a:cubicBezTo>
                  <a:pt x="19" y="1651"/>
                  <a:pt x="25" y="1657"/>
                  <a:pt x="25" y="1664"/>
                </a:cubicBezTo>
                <a:close/>
                <a:moveTo>
                  <a:pt x="25" y="1714"/>
                </a:moveTo>
                <a:lnTo>
                  <a:pt x="25" y="1714"/>
                </a:lnTo>
                <a:cubicBezTo>
                  <a:pt x="25" y="1721"/>
                  <a:pt x="19" y="1726"/>
                  <a:pt x="12" y="1726"/>
                </a:cubicBezTo>
                <a:cubicBezTo>
                  <a:pt x="6" y="1726"/>
                  <a:pt x="0" y="1721"/>
                  <a:pt x="0" y="1714"/>
                </a:cubicBezTo>
                <a:cubicBezTo>
                  <a:pt x="0" y="1707"/>
                  <a:pt x="6" y="1701"/>
                  <a:pt x="12" y="1701"/>
                </a:cubicBezTo>
                <a:cubicBezTo>
                  <a:pt x="19" y="1701"/>
                  <a:pt x="25" y="1707"/>
                  <a:pt x="25" y="1714"/>
                </a:cubicBezTo>
                <a:close/>
                <a:moveTo>
                  <a:pt x="25" y="1764"/>
                </a:moveTo>
                <a:lnTo>
                  <a:pt x="25" y="1764"/>
                </a:lnTo>
                <a:cubicBezTo>
                  <a:pt x="25" y="1771"/>
                  <a:pt x="19" y="1776"/>
                  <a:pt x="12" y="1776"/>
                </a:cubicBezTo>
                <a:cubicBezTo>
                  <a:pt x="6" y="1776"/>
                  <a:pt x="0" y="1771"/>
                  <a:pt x="0" y="1764"/>
                </a:cubicBezTo>
                <a:cubicBezTo>
                  <a:pt x="0" y="1757"/>
                  <a:pt x="6" y="1751"/>
                  <a:pt x="12" y="1751"/>
                </a:cubicBezTo>
                <a:cubicBezTo>
                  <a:pt x="19" y="1751"/>
                  <a:pt x="25" y="1757"/>
                  <a:pt x="25" y="1764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Freeform 42"/>
          <p:cNvSpPr>
            <a:spLocks noEditPoints="1"/>
          </p:cNvSpPr>
          <p:nvPr/>
        </p:nvSpPr>
        <p:spPr bwMode="auto">
          <a:xfrm>
            <a:off x="1031875" y="1868488"/>
            <a:ext cx="7938" cy="1274762"/>
          </a:xfrm>
          <a:custGeom>
            <a:avLst/>
            <a:gdLst>
              <a:gd name="T0" fmla="*/ 2147483647 w 50"/>
              <a:gd name="T1" fmla="*/ 2147483647 h 7154"/>
              <a:gd name="T2" fmla="*/ 2147483647 w 50"/>
              <a:gd name="T3" fmla="*/ 2147483647 h 7154"/>
              <a:gd name="T4" fmla="*/ 2147483647 w 50"/>
              <a:gd name="T5" fmla="*/ 2147483647 h 7154"/>
              <a:gd name="T6" fmla="*/ 0 w 50"/>
              <a:gd name="T7" fmla="*/ 2147483647 h 7154"/>
              <a:gd name="T8" fmla="*/ 0 w 50"/>
              <a:gd name="T9" fmla="*/ 2147483647 h 7154"/>
              <a:gd name="T10" fmla="*/ 2147483647 w 50"/>
              <a:gd name="T11" fmla="*/ 2147483647 h 7154"/>
              <a:gd name="T12" fmla="*/ 2147483647 w 50"/>
              <a:gd name="T13" fmla="*/ 2147483647 h 7154"/>
              <a:gd name="T14" fmla="*/ 2147483647 w 50"/>
              <a:gd name="T15" fmla="*/ 2147483647 h 7154"/>
              <a:gd name="T16" fmla="*/ 2147483647 w 50"/>
              <a:gd name="T17" fmla="*/ 2147483647 h 7154"/>
              <a:gd name="T18" fmla="*/ 2147483647 w 50"/>
              <a:gd name="T19" fmla="*/ 2147483647 h 7154"/>
              <a:gd name="T20" fmla="*/ 0 w 50"/>
              <a:gd name="T21" fmla="*/ 2147483647 h 7154"/>
              <a:gd name="T22" fmla="*/ 0 w 50"/>
              <a:gd name="T23" fmla="*/ 2147483647 h 7154"/>
              <a:gd name="T24" fmla="*/ 2147483647 w 50"/>
              <a:gd name="T25" fmla="*/ 2147483647 h 7154"/>
              <a:gd name="T26" fmla="*/ 2147483647 w 50"/>
              <a:gd name="T27" fmla="*/ 2147483647 h 7154"/>
              <a:gd name="T28" fmla="*/ 2147483647 w 50"/>
              <a:gd name="T29" fmla="*/ 2147483647 h 7154"/>
              <a:gd name="T30" fmla="*/ 2147483647 w 50"/>
              <a:gd name="T31" fmla="*/ 2147483647 h 7154"/>
              <a:gd name="T32" fmla="*/ 2147483647 w 50"/>
              <a:gd name="T33" fmla="*/ 2147483647 h 7154"/>
              <a:gd name="T34" fmla="*/ 0 w 50"/>
              <a:gd name="T35" fmla="*/ 2147483647 h 7154"/>
              <a:gd name="T36" fmla="*/ 0 w 50"/>
              <a:gd name="T37" fmla="*/ 2147483647 h 7154"/>
              <a:gd name="T38" fmla="*/ 2147483647 w 50"/>
              <a:gd name="T39" fmla="*/ 2147483647 h 7154"/>
              <a:gd name="T40" fmla="*/ 2147483647 w 50"/>
              <a:gd name="T41" fmla="*/ 2147483647 h 7154"/>
              <a:gd name="T42" fmla="*/ 2147483647 w 50"/>
              <a:gd name="T43" fmla="*/ 2147483647 h 7154"/>
              <a:gd name="T44" fmla="*/ 2147483647 w 50"/>
              <a:gd name="T45" fmla="*/ 2147483647 h 7154"/>
              <a:gd name="T46" fmla="*/ 2147483647 w 50"/>
              <a:gd name="T47" fmla="*/ 2147483647 h 7154"/>
              <a:gd name="T48" fmla="*/ 0 w 50"/>
              <a:gd name="T49" fmla="*/ 2147483647 h 7154"/>
              <a:gd name="T50" fmla="*/ 0 w 50"/>
              <a:gd name="T51" fmla="*/ 2147483647 h 7154"/>
              <a:gd name="T52" fmla="*/ 2147483647 w 50"/>
              <a:gd name="T53" fmla="*/ 2147483647 h 7154"/>
              <a:gd name="T54" fmla="*/ 2147483647 w 50"/>
              <a:gd name="T55" fmla="*/ 2147483647 h 7154"/>
              <a:gd name="T56" fmla="*/ 2147483647 w 50"/>
              <a:gd name="T57" fmla="*/ 2147483647 h 7154"/>
              <a:gd name="T58" fmla="*/ 2147483647 w 50"/>
              <a:gd name="T59" fmla="*/ 2147483647 h 7154"/>
              <a:gd name="T60" fmla="*/ 2147483647 w 50"/>
              <a:gd name="T61" fmla="*/ 2147483647 h 7154"/>
              <a:gd name="T62" fmla="*/ 0 w 50"/>
              <a:gd name="T63" fmla="*/ 2147483647 h 7154"/>
              <a:gd name="T64" fmla="*/ 0 w 50"/>
              <a:gd name="T65" fmla="*/ 2147483647 h 7154"/>
              <a:gd name="T66" fmla="*/ 2147483647 w 50"/>
              <a:gd name="T67" fmla="*/ 2147483647 h 7154"/>
              <a:gd name="T68" fmla="*/ 2147483647 w 50"/>
              <a:gd name="T69" fmla="*/ 2147483647 h 7154"/>
              <a:gd name="T70" fmla="*/ 2147483647 w 50"/>
              <a:gd name="T71" fmla="*/ 2147483647 h 7154"/>
              <a:gd name="T72" fmla="*/ 2147483647 w 50"/>
              <a:gd name="T73" fmla="*/ 2147483647 h 7154"/>
              <a:gd name="T74" fmla="*/ 2147483647 w 50"/>
              <a:gd name="T75" fmla="*/ 2147483647 h 7154"/>
              <a:gd name="T76" fmla="*/ 0 w 50"/>
              <a:gd name="T77" fmla="*/ 2147483647 h 7154"/>
              <a:gd name="T78" fmla="*/ 0 w 50"/>
              <a:gd name="T79" fmla="*/ 2147483647 h 7154"/>
              <a:gd name="T80" fmla="*/ 2147483647 w 50"/>
              <a:gd name="T81" fmla="*/ 2147483647 h 7154"/>
              <a:gd name="T82" fmla="*/ 2147483647 w 50"/>
              <a:gd name="T83" fmla="*/ 2147483647 h 7154"/>
              <a:gd name="T84" fmla="*/ 2147483647 w 50"/>
              <a:gd name="T85" fmla="*/ 2147483647 h 7154"/>
              <a:gd name="T86" fmla="*/ 2147483647 w 50"/>
              <a:gd name="T87" fmla="*/ 2147483647 h 7154"/>
              <a:gd name="T88" fmla="*/ 2147483647 w 50"/>
              <a:gd name="T89" fmla="*/ 2147483647 h 7154"/>
              <a:gd name="T90" fmla="*/ 0 w 50"/>
              <a:gd name="T91" fmla="*/ 2147483647 h 7154"/>
              <a:gd name="T92" fmla="*/ 0 w 50"/>
              <a:gd name="T93" fmla="*/ 2147483647 h 7154"/>
              <a:gd name="T94" fmla="*/ 2147483647 w 50"/>
              <a:gd name="T95" fmla="*/ 2147483647 h 7154"/>
              <a:gd name="T96" fmla="*/ 2147483647 w 50"/>
              <a:gd name="T97" fmla="*/ 2147483647 h 7154"/>
              <a:gd name="T98" fmla="*/ 2147483647 w 50"/>
              <a:gd name="T99" fmla="*/ 2147483647 h 7154"/>
              <a:gd name="T100" fmla="*/ 2147483647 w 50"/>
              <a:gd name="T101" fmla="*/ 2147483647 h 7154"/>
              <a:gd name="T102" fmla="*/ 2147483647 w 50"/>
              <a:gd name="T103" fmla="*/ 2147483647 h 7154"/>
              <a:gd name="T104" fmla="*/ 0 w 50"/>
              <a:gd name="T105" fmla="*/ 2147483647 h 7154"/>
              <a:gd name="T106" fmla="*/ 0 w 50"/>
              <a:gd name="T107" fmla="*/ 2147483647 h 7154"/>
              <a:gd name="T108" fmla="*/ 2147483647 w 50"/>
              <a:gd name="T109" fmla="*/ 2147483647 h 7154"/>
              <a:gd name="T110" fmla="*/ 2147483647 w 50"/>
              <a:gd name="T111" fmla="*/ 2147483647 h 7154"/>
              <a:gd name="T112" fmla="*/ 2147483647 w 50"/>
              <a:gd name="T113" fmla="*/ 2147483647 h 7154"/>
              <a:gd name="T114" fmla="*/ 2147483647 w 50"/>
              <a:gd name="T115" fmla="*/ 2147483647 h 7154"/>
              <a:gd name="T116" fmla="*/ 2147483647 w 50"/>
              <a:gd name="T117" fmla="*/ 2147483647 h 7154"/>
              <a:gd name="T118" fmla="*/ 0 w 50"/>
              <a:gd name="T119" fmla="*/ 2147483647 h 7154"/>
              <a:gd name="T120" fmla="*/ 0 w 50"/>
              <a:gd name="T121" fmla="*/ 2147483647 h 7154"/>
              <a:gd name="T122" fmla="*/ 2147483647 w 50"/>
              <a:gd name="T123" fmla="*/ 2147483647 h 7154"/>
              <a:gd name="T124" fmla="*/ 2147483647 w 50"/>
              <a:gd name="T125" fmla="*/ 2147483647 h 7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"/>
              <a:gd name="T190" fmla="*/ 0 h 7154"/>
              <a:gd name="T191" fmla="*/ 50 w 50"/>
              <a:gd name="T192" fmla="*/ 7154 h 71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" h="7154">
                <a:moveTo>
                  <a:pt x="50" y="25"/>
                </a:moveTo>
                <a:lnTo>
                  <a:pt x="50" y="26"/>
                </a:lnTo>
                <a:cubicBezTo>
                  <a:pt x="50" y="39"/>
                  <a:pt x="39" y="51"/>
                  <a:pt x="25" y="51"/>
                </a:cubicBezTo>
                <a:cubicBezTo>
                  <a:pt x="11" y="51"/>
                  <a:pt x="0" y="39"/>
                  <a:pt x="0" y="26"/>
                </a:cubicBezTo>
                <a:lnTo>
                  <a:pt x="0" y="25"/>
                </a:lnTo>
                <a:cubicBezTo>
                  <a:pt x="0" y="12"/>
                  <a:pt x="11" y="0"/>
                  <a:pt x="25" y="0"/>
                </a:cubicBezTo>
                <a:cubicBezTo>
                  <a:pt x="39" y="0"/>
                  <a:pt x="50" y="12"/>
                  <a:pt x="50" y="25"/>
                </a:cubicBezTo>
                <a:close/>
                <a:moveTo>
                  <a:pt x="50" y="126"/>
                </a:moveTo>
                <a:lnTo>
                  <a:pt x="50" y="126"/>
                </a:lnTo>
                <a:cubicBezTo>
                  <a:pt x="50" y="139"/>
                  <a:pt x="39" y="151"/>
                  <a:pt x="25" y="151"/>
                </a:cubicBezTo>
                <a:cubicBezTo>
                  <a:pt x="11" y="151"/>
                  <a:pt x="0" y="139"/>
                  <a:pt x="0" y="126"/>
                </a:cubicBezTo>
                <a:cubicBezTo>
                  <a:pt x="0" y="112"/>
                  <a:pt x="11" y="101"/>
                  <a:pt x="25" y="101"/>
                </a:cubicBezTo>
                <a:cubicBezTo>
                  <a:pt x="39" y="101"/>
                  <a:pt x="50" y="112"/>
                  <a:pt x="50" y="126"/>
                </a:cubicBezTo>
                <a:close/>
                <a:moveTo>
                  <a:pt x="50" y="226"/>
                </a:moveTo>
                <a:lnTo>
                  <a:pt x="50" y="226"/>
                </a:lnTo>
                <a:cubicBezTo>
                  <a:pt x="50" y="239"/>
                  <a:pt x="39" y="251"/>
                  <a:pt x="25" y="251"/>
                </a:cubicBezTo>
                <a:cubicBezTo>
                  <a:pt x="11" y="251"/>
                  <a:pt x="0" y="239"/>
                  <a:pt x="0" y="226"/>
                </a:cubicBezTo>
                <a:cubicBezTo>
                  <a:pt x="0" y="212"/>
                  <a:pt x="11" y="201"/>
                  <a:pt x="25" y="201"/>
                </a:cubicBezTo>
                <a:cubicBezTo>
                  <a:pt x="39" y="201"/>
                  <a:pt x="50" y="212"/>
                  <a:pt x="50" y="226"/>
                </a:cubicBezTo>
                <a:close/>
                <a:moveTo>
                  <a:pt x="50" y="326"/>
                </a:moveTo>
                <a:lnTo>
                  <a:pt x="50" y="326"/>
                </a:lnTo>
                <a:cubicBezTo>
                  <a:pt x="50" y="339"/>
                  <a:pt x="39" y="351"/>
                  <a:pt x="25" y="351"/>
                </a:cubicBezTo>
                <a:cubicBezTo>
                  <a:pt x="11" y="351"/>
                  <a:pt x="0" y="339"/>
                  <a:pt x="0" y="326"/>
                </a:cubicBezTo>
                <a:cubicBezTo>
                  <a:pt x="0" y="312"/>
                  <a:pt x="11" y="301"/>
                  <a:pt x="25" y="301"/>
                </a:cubicBezTo>
                <a:cubicBezTo>
                  <a:pt x="39" y="301"/>
                  <a:pt x="50" y="312"/>
                  <a:pt x="50" y="326"/>
                </a:cubicBezTo>
                <a:close/>
                <a:moveTo>
                  <a:pt x="50" y="426"/>
                </a:moveTo>
                <a:lnTo>
                  <a:pt x="50" y="426"/>
                </a:lnTo>
                <a:cubicBezTo>
                  <a:pt x="50" y="440"/>
                  <a:pt x="39" y="451"/>
                  <a:pt x="25" y="451"/>
                </a:cubicBezTo>
                <a:cubicBezTo>
                  <a:pt x="11" y="451"/>
                  <a:pt x="0" y="440"/>
                  <a:pt x="0" y="426"/>
                </a:cubicBezTo>
                <a:cubicBezTo>
                  <a:pt x="0" y="412"/>
                  <a:pt x="11" y="401"/>
                  <a:pt x="25" y="401"/>
                </a:cubicBezTo>
                <a:cubicBezTo>
                  <a:pt x="39" y="401"/>
                  <a:pt x="50" y="412"/>
                  <a:pt x="50" y="426"/>
                </a:cubicBezTo>
                <a:close/>
                <a:moveTo>
                  <a:pt x="50" y="526"/>
                </a:moveTo>
                <a:lnTo>
                  <a:pt x="50" y="526"/>
                </a:lnTo>
                <a:cubicBezTo>
                  <a:pt x="50" y="540"/>
                  <a:pt x="39" y="551"/>
                  <a:pt x="25" y="551"/>
                </a:cubicBezTo>
                <a:cubicBezTo>
                  <a:pt x="11" y="551"/>
                  <a:pt x="0" y="540"/>
                  <a:pt x="0" y="526"/>
                </a:cubicBezTo>
                <a:cubicBezTo>
                  <a:pt x="0" y="512"/>
                  <a:pt x="11" y="501"/>
                  <a:pt x="25" y="501"/>
                </a:cubicBezTo>
                <a:cubicBezTo>
                  <a:pt x="39" y="501"/>
                  <a:pt x="50" y="512"/>
                  <a:pt x="50" y="526"/>
                </a:cubicBezTo>
                <a:close/>
                <a:moveTo>
                  <a:pt x="50" y="626"/>
                </a:moveTo>
                <a:lnTo>
                  <a:pt x="50" y="626"/>
                </a:lnTo>
                <a:cubicBezTo>
                  <a:pt x="50" y="640"/>
                  <a:pt x="39" y="651"/>
                  <a:pt x="25" y="651"/>
                </a:cubicBezTo>
                <a:cubicBezTo>
                  <a:pt x="11" y="651"/>
                  <a:pt x="0" y="640"/>
                  <a:pt x="0" y="626"/>
                </a:cubicBezTo>
                <a:cubicBezTo>
                  <a:pt x="0" y="612"/>
                  <a:pt x="11" y="601"/>
                  <a:pt x="25" y="601"/>
                </a:cubicBezTo>
                <a:cubicBezTo>
                  <a:pt x="39" y="601"/>
                  <a:pt x="50" y="612"/>
                  <a:pt x="50" y="626"/>
                </a:cubicBezTo>
                <a:close/>
                <a:moveTo>
                  <a:pt x="50" y="726"/>
                </a:moveTo>
                <a:lnTo>
                  <a:pt x="50" y="726"/>
                </a:lnTo>
                <a:cubicBezTo>
                  <a:pt x="50" y="740"/>
                  <a:pt x="39" y="751"/>
                  <a:pt x="25" y="751"/>
                </a:cubicBezTo>
                <a:cubicBezTo>
                  <a:pt x="11" y="751"/>
                  <a:pt x="0" y="740"/>
                  <a:pt x="0" y="726"/>
                </a:cubicBezTo>
                <a:cubicBezTo>
                  <a:pt x="0" y="712"/>
                  <a:pt x="11" y="701"/>
                  <a:pt x="25" y="701"/>
                </a:cubicBezTo>
                <a:cubicBezTo>
                  <a:pt x="39" y="701"/>
                  <a:pt x="50" y="712"/>
                  <a:pt x="50" y="726"/>
                </a:cubicBezTo>
                <a:close/>
                <a:moveTo>
                  <a:pt x="50" y="826"/>
                </a:moveTo>
                <a:lnTo>
                  <a:pt x="50" y="826"/>
                </a:lnTo>
                <a:cubicBezTo>
                  <a:pt x="50" y="840"/>
                  <a:pt x="39" y="851"/>
                  <a:pt x="25" y="851"/>
                </a:cubicBezTo>
                <a:cubicBezTo>
                  <a:pt x="11" y="851"/>
                  <a:pt x="0" y="840"/>
                  <a:pt x="0" y="826"/>
                </a:cubicBezTo>
                <a:cubicBezTo>
                  <a:pt x="0" y="812"/>
                  <a:pt x="11" y="801"/>
                  <a:pt x="25" y="801"/>
                </a:cubicBezTo>
                <a:cubicBezTo>
                  <a:pt x="39" y="801"/>
                  <a:pt x="50" y="812"/>
                  <a:pt x="50" y="826"/>
                </a:cubicBezTo>
                <a:close/>
                <a:moveTo>
                  <a:pt x="50" y="926"/>
                </a:moveTo>
                <a:lnTo>
                  <a:pt x="50" y="926"/>
                </a:lnTo>
                <a:cubicBezTo>
                  <a:pt x="50" y="940"/>
                  <a:pt x="39" y="951"/>
                  <a:pt x="25" y="951"/>
                </a:cubicBezTo>
                <a:cubicBezTo>
                  <a:pt x="11" y="951"/>
                  <a:pt x="0" y="940"/>
                  <a:pt x="0" y="926"/>
                </a:cubicBezTo>
                <a:cubicBezTo>
                  <a:pt x="0" y="912"/>
                  <a:pt x="11" y="901"/>
                  <a:pt x="25" y="901"/>
                </a:cubicBezTo>
                <a:cubicBezTo>
                  <a:pt x="39" y="901"/>
                  <a:pt x="50" y="912"/>
                  <a:pt x="50" y="926"/>
                </a:cubicBezTo>
                <a:close/>
                <a:moveTo>
                  <a:pt x="50" y="1026"/>
                </a:moveTo>
                <a:lnTo>
                  <a:pt x="50" y="1026"/>
                </a:lnTo>
                <a:cubicBezTo>
                  <a:pt x="50" y="1040"/>
                  <a:pt x="39" y="1051"/>
                  <a:pt x="25" y="1051"/>
                </a:cubicBezTo>
                <a:cubicBezTo>
                  <a:pt x="11" y="1051"/>
                  <a:pt x="0" y="1040"/>
                  <a:pt x="0" y="1026"/>
                </a:cubicBezTo>
                <a:cubicBezTo>
                  <a:pt x="0" y="1012"/>
                  <a:pt x="11" y="1001"/>
                  <a:pt x="25" y="1001"/>
                </a:cubicBezTo>
                <a:cubicBezTo>
                  <a:pt x="39" y="1001"/>
                  <a:pt x="50" y="1012"/>
                  <a:pt x="50" y="1026"/>
                </a:cubicBezTo>
                <a:close/>
                <a:moveTo>
                  <a:pt x="50" y="1126"/>
                </a:moveTo>
                <a:lnTo>
                  <a:pt x="50" y="1126"/>
                </a:lnTo>
                <a:cubicBezTo>
                  <a:pt x="50" y="1140"/>
                  <a:pt x="39" y="1151"/>
                  <a:pt x="25" y="1151"/>
                </a:cubicBezTo>
                <a:cubicBezTo>
                  <a:pt x="11" y="1151"/>
                  <a:pt x="0" y="1140"/>
                  <a:pt x="0" y="1126"/>
                </a:cubicBezTo>
                <a:cubicBezTo>
                  <a:pt x="0" y="1112"/>
                  <a:pt x="11" y="1101"/>
                  <a:pt x="25" y="1101"/>
                </a:cubicBezTo>
                <a:cubicBezTo>
                  <a:pt x="39" y="1101"/>
                  <a:pt x="50" y="1112"/>
                  <a:pt x="50" y="1126"/>
                </a:cubicBezTo>
                <a:close/>
                <a:moveTo>
                  <a:pt x="50" y="1226"/>
                </a:moveTo>
                <a:lnTo>
                  <a:pt x="50" y="1226"/>
                </a:lnTo>
                <a:cubicBezTo>
                  <a:pt x="50" y="1240"/>
                  <a:pt x="39" y="1251"/>
                  <a:pt x="25" y="1251"/>
                </a:cubicBezTo>
                <a:cubicBezTo>
                  <a:pt x="11" y="1251"/>
                  <a:pt x="0" y="1240"/>
                  <a:pt x="0" y="1226"/>
                </a:cubicBezTo>
                <a:cubicBezTo>
                  <a:pt x="0" y="1212"/>
                  <a:pt x="11" y="1201"/>
                  <a:pt x="25" y="1201"/>
                </a:cubicBezTo>
                <a:cubicBezTo>
                  <a:pt x="39" y="1201"/>
                  <a:pt x="50" y="1212"/>
                  <a:pt x="50" y="1226"/>
                </a:cubicBezTo>
                <a:close/>
                <a:moveTo>
                  <a:pt x="50" y="1326"/>
                </a:moveTo>
                <a:lnTo>
                  <a:pt x="50" y="1326"/>
                </a:lnTo>
                <a:cubicBezTo>
                  <a:pt x="50" y="1340"/>
                  <a:pt x="39" y="1351"/>
                  <a:pt x="25" y="1351"/>
                </a:cubicBezTo>
                <a:cubicBezTo>
                  <a:pt x="11" y="1351"/>
                  <a:pt x="0" y="1340"/>
                  <a:pt x="0" y="1326"/>
                </a:cubicBezTo>
                <a:cubicBezTo>
                  <a:pt x="0" y="1312"/>
                  <a:pt x="11" y="1301"/>
                  <a:pt x="25" y="1301"/>
                </a:cubicBezTo>
                <a:cubicBezTo>
                  <a:pt x="39" y="1301"/>
                  <a:pt x="50" y="1312"/>
                  <a:pt x="50" y="1326"/>
                </a:cubicBezTo>
                <a:close/>
                <a:moveTo>
                  <a:pt x="50" y="1426"/>
                </a:moveTo>
                <a:lnTo>
                  <a:pt x="50" y="1426"/>
                </a:lnTo>
                <a:cubicBezTo>
                  <a:pt x="50" y="1440"/>
                  <a:pt x="39" y="1451"/>
                  <a:pt x="25" y="1451"/>
                </a:cubicBezTo>
                <a:cubicBezTo>
                  <a:pt x="11" y="1451"/>
                  <a:pt x="0" y="1440"/>
                  <a:pt x="0" y="1426"/>
                </a:cubicBezTo>
                <a:cubicBezTo>
                  <a:pt x="0" y="1412"/>
                  <a:pt x="11" y="1401"/>
                  <a:pt x="25" y="1401"/>
                </a:cubicBezTo>
                <a:cubicBezTo>
                  <a:pt x="39" y="1401"/>
                  <a:pt x="50" y="1412"/>
                  <a:pt x="50" y="1426"/>
                </a:cubicBezTo>
                <a:close/>
                <a:moveTo>
                  <a:pt x="50" y="1526"/>
                </a:moveTo>
                <a:lnTo>
                  <a:pt x="50" y="1526"/>
                </a:lnTo>
                <a:cubicBezTo>
                  <a:pt x="50" y="1540"/>
                  <a:pt x="39" y="1551"/>
                  <a:pt x="25" y="1551"/>
                </a:cubicBezTo>
                <a:cubicBezTo>
                  <a:pt x="11" y="1551"/>
                  <a:pt x="0" y="1540"/>
                  <a:pt x="0" y="1526"/>
                </a:cubicBezTo>
                <a:cubicBezTo>
                  <a:pt x="0" y="1512"/>
                  <a:pt x="11" y="1501"/>
                  <a:pt x="25" y="1501"/>
                </a:cubicBezTo>
                <a:cubicBezTo>
                  <a:pt x="39" y="1501"/>
                  <a:pt x="50" y="1512"/>
                  <a:pt x="50" y="1526"/>
                </a:cubicBezTo>
                <a:close/>
                <a:moveTo>
                  <a:pt x="50" y="1626"/>
                </a:moveTo>
                <a:lnTo>
                  <a:pt x="50" y="1626"/>
                </a:lnTo>
                <a:cubicBezTo>
                  <a:pt x="50" y="1640"/>
                  <a:pt x="39" y="1651"/>
                  <a:pt x="25" y="1651"/>
                </a:cubicBezTo>
                <a:cubicBezTo>
                  <a:pt x="11" y="1651"/>
                  <a:pt x="0" y="1640"/>
                  <a:pt x="0" y="1626"/>
                </a:cubicBezTo>
                <a:cubicBezTo>
                  <a:pt x="0" y="1612"/>
                  <a:pt x="11" y="1601"/>
                  <a:pt x="25" y="1601"/>
                </a:cubicBezTo>
                <a:cubicBezTo>
                  <a:pt x="39" y="1601"/>
                  <a:pt x="50" y="1612"/>
                  <a:pt x="50" y="1626"/>
                </a:cubicBezTo>
                <a:close/>
                <a:moveTo>
                  <a:pt x="50" y="1726"/>
                </a:moveTo>
                <a:lnTo>
                  <a:pt x="50" y="1726"/>
                </a:lnTo>
                <a:cubicBezTo>
                  <a:pt x="50" y="1740"/>
                  <a:pt x="39" y="1751"/>
                  <a:pt x="25" y="1751"/>
                </a:cubicBezTo>
                <a:cubicBezTo>
                  <a:pt x="11" y="1751"/>
                  <a:pt x="0" y="1740"/>
                  <a:pt x="0" y="1726"/>
                </a:cubicBezTo>
                <a:cubicBezTo>
                  <a:pt x="0" y="1712"/>
                  <a:pt x="11" y="1701"/>
                  <a:pt x="25" y="1701"/>
                </a:cubicBezTo>
                <a:cubicBezTo>
                  <a:pt x="39" y="1701"/>
                  <a:pt x="50" y="1712"/>
                  <a:pt x="50" y="1726"/>
                </a:cubicBezTo>
                <a:close/>
                <a:moveTo>
                  <a:pt x="50" y="1826"/>
                </a:moveTo>
                <a:lnTo>
                  <a:pt x="50" y="1826"/>
                </a:lnTo>
                <a:cubicBezTo>
                  <a:pt x="50" y="1840"/>
                  <a:pt x="39" y="1851"/>
                  <a:pt x="25" y="1851"/>
                </a:cubicBezTo>
                <a:cubicBezTo>
                  <a:pt x="11" y="1851"/>
                  <a:pt x="0" y="1840"/>
                  <a:pt x="0" y="1826"/>
                </a:cubicBezTo>
                <a:cubicBezTo>
                  <a:pt x="0" y="1813"/>
                  <a:pt x="11" y="1801"/>
                  <a:pt x="25" y="1801"/>
                </a:cubicBezTo>
                <a:cubicBezTo>
                  <a:pt x="39" y="1801"/>
                  <a:pt x="50" y="1813"/>
                  <a:pt x="50" y="1826"/>
                </a:cubicBezTo>
                <a:close/>
                <a:moveTo>
                  <a:pt x="50" y="1926"/>
                </a:moveTo>
                <a:lnTo>
                  <a:pt x="50" y="1926"/>
                </a:lnTo>
                <a:cubicBezTo>
                  <a:pt x="50" y="1940"/>
                  <a:pt x="39" y="1951"/>
                  <a:pt x="25" y="1951"/>
                </a:cubicBezTo>
                <a:cubicBezTo>
                  <a:pt x="11" y="1951"/>
                  <a:pt x="0" y="1940"/>
                  <a:pt x="0" y="1926"/>
                </a:cubicBezTo>
                <a:cubicBezTo>
                  <a:pt x="0" y="1913"/>
                  <a:pt x="11" y="1901"/>
                  <a:pt x="25" y="1901"/>
                </a:cubicBezTo>
                <a:cubicBezTo>
                  <a:pt x="39" y="1901"/>
                  <a:pt x="50" y="1913"/>
                  <a:pt x="50" y="1926"/>
                </a:cubicBezTo>
                <a:close/>
                <a:moveTo>
                  <a:pt x="50" y="2026"/>
                </a:moveTo>
                <a:lnTo>
                  <a:pt x="50" y="2026"/>
                </a:lnTo>
                <a:cubicBezTo>
                  <a:pt x="50" y="2040"/>
                  <a:pt x="39" y="2051"/>
                  <a:pt x="25" y="2051"/>
                </a:cubicBezTo>
                <a:cubicBezTo>
                  <a:pt x="11" y="2051"/>
                  <a:pt x="0" y="2040"/>
                  <a:pt x="0" y="2026"/>
                </a:cubicBezTo>
                <a:cubicBezTo>
                  <a:pt x="0" y="2013"/>
                  <a:pt x="11" y="2001"/>
                  <a:pt x="25" y="2001"/>
                </a:cubicBezTo>
                <a:cubicBezTo>
                  <a:pt x="39" y="2001"/>
                  <a:pt x="50" y="2013"/>
                  <a:pt x="50" y="2026"/>
                </a:cubicBezTo>
                <a:close/>
                <a:moveTo>
                  <a:pt x="50" y="2126"/>
                </a:moveTo>
                <a:lnTo>
                  <a:pt x="50" y="2127"/>
                </a:lnTo>
                <a:cubicBezTo>
                  <a:pt x="50" y="2140"/>
                  <a:pt x="39" y="2152"/>
                  <a:pt x="25" y="2152"/>
                </a:cubicBezTo>
                <a:cubicBezTo>
                  <a:pt x="11" y="2152"/>
                  <a:pt x="0" y="2140"/>
                  <a:pt x="0" y="2127"/>
                </a:cubicBezTo>
                <a:lnTo>
                  <a:pt x="0" y="2126"/>
                </a:lnTo>
                <a:cubicBezTo>
                  <a:pt x="0" y="2113"/>
                  <a:pt x="11" y="2101"/>
                  <a:pt x="25" y="2101"/>
                </a:cubicBezTo>
                <a:cubicBezTo>
                  <a:pt x="39" y="2101"/>
                  <a:pt x="50" y="2113"/>
                  <a:pt x="50" y="2126"/>
                </a:cubicBezTo>
                <a:close/>
                <a:moveTo>
                  <a:pt x="50" y="2227"/>
                </a:moveTo>
                <a:lnTo>
                  <a:pt x="50" y="2227"/>
                </a:lnTo>
                <a:cubicBezTo>
                  <a:pt x="50" y="2240"/>
                  <a:pt x="39" y="2252"/>
                  <a:pt x="25" y="2252"/>
                </a:cubicBezTo>
                <a:cubicBezTo>
                  <a:pt x="11" y="2252"/>
                  <a:pt x="0" y="2240"/>
                  <a:pt x="0" y="2227"/>
                </a:cubicBezTo>
                <a:cubicBezTo>
                  <a:pt x="0" y="2213"/>
                  <a:pt x="11" y="2202"/>
                  <a:pt x="25" y="2202"/>
                </a:cubicBezTo>
                <a:cubicBezTo>
                  <a:pt x="39" y="2202"/>
                  <a:pt x="50" y="2213"/>
                  <a:pt x="50" y="2227"/>
                </a:cubicBezTo>
                <a:close/>
                <a:moveTo>
                  <a:pt x="50" y="2327"/>
                </a:moveTo>
                <a:lnTo>
                  <a:pt x="50" y="2327"/>
                </a:lnTo>
                <a:cubicBezTo>
                  <a:pt x="50" y="2340"/>
                  <a:pt x="39" y="2352"/>
                  <a:pt x="25" y="2352"/>
                </a:cubicBezTo>
                <a:cubicBezTo>
                  <a:pt x="11" y="2352"/>
                  <a:pt x="0" y="2340"/>
                  <a:pt x="0" y="2327"/>
                </a:cubicBezTo>
                <a:cubicBezTo>
                  <a:pt x="0" y="2313"/>
                  <a:pt x="11" y="2302"/>
                  <a:pt x="25" y="2302"/>
                </a:cubicBezTo>
                <a:cubicBezTo>
                  <a:pt x="39" y="2302"/>
                  <a:pt x="50" y="2313"/>
                  <a:pt x="50" y="2327"/>
                </a:cubicBezTo>
                <a:close/>
                <a:moveTo>
                  <a:pt x="50" y="2427"/>
                </a:moveTo>
                <a:lnTo>
                  <a:pt x="50" y="2427"/>
                </a:lnTo>
                <a:cubicBezTo>
                  <a:pt x="50" y="2440"/>
                  <a:pt x="39" y="2452"/>
                  <a:pt x="25" y="2452"/>
                </a:cubicBezTo>
                <a:cubicBezTo>
                  <a:pt x="11" y="2452"/>
                  <a:pt x="0" y="2440"/>
                  <a:pt x="0" y="2427"/>
                </a:cubicBezTo>
                <a:cubicBezTo>
                  <a:pt x="0" y="2413"/>
                  <a:pt x="11" y="2402"/>
                  <a:pt x="25" y="2402"/>
                </a:cubicBezTo>
                <a:cubicBezTo>
                  <a:pt x="39" y="2402"/>
                  <a:pt x="50" y="2413"/>
                  <a:pt x="50" y="2427"/>
                </a:cubicBezTo>
                <a:close/>
                <a:moveTo>
                  <a:pt x="50" y="2527"/>
                </a:moveTo>
                <a:lnTo>
                  <a:pt x="50" y="2527"/>
                </a:lnTo>
                <a:cubicBezTo>
                  <a:pt x="50" y="2541"/>
                  <a:pt x="39" y="2552"/>
                  <a:pt x="25" y="2552"/>
                </a:cubicBezTo>
                <a:cubicBezTo>
                  <a:pt x="11" y="2552"/>
                  <a:pt x="0" y="2541"/>
                  <a:pt x="0" y="2527"/>
                </a:cubicBezTo>
                <a:cubicBezTo>
                  <a:pt x="0" y="2513"/>
                  <a:pt x="11" y="2502"/>
                  <a:pt x="25" y="2502"/>
                </a:cubicBezTo>
                <a:cubicBezTo>
                  <a:pt x="39" y="2502"/>
                  <a:pt x="50" y="2513"/>
                  <a:pt x="50" y="2527"/>
                </a:cubicBezTo>
                <a:close/>
                <a:moveTo>
                  <a:pt x="50" y="2627"/>
                </a:moveTo>
                <a:lnTo>
                  <a:pt x="50" y="2627"/>
                </a:lnTo>
                <a:cubicBezTo>
                  <a:pt x="50" y="2641"/>
                  <a:pt x="39" y="2652"/>
                  <a:pt x="25" y="2652"/>
                </a:cubicBezTo>
                <a:cubicBezTo>
                  <a:pt x="11" y="2652"/>
                  <a:pt x="0" y="2641"/>
                  <a:pt x="0" y="2627"/>
                </a:cubicBezTo>
                <a:cubicBezTo>
                  <a:pt x="0" y="2613"/>
                  <a:pt x="11" y="2602"/>
                  <a:pt x="25" y="2602"/>
                </a:cubicBezTo>
                <a:cubicBezTo>
                  <a:pt x="39" y="2602"/>
                  <a:pt x="50" y="2613"/>
                  <a:pt x="50" y="2627"/>
                </a:cubicBezTo>
                <a:close/>
                <a:moveTo>
                  <a:pt x="50" y="2727"/>
                </a:moveTo>
                <a:lnTo>
                  <a:pt x="50" y="2727"/>
                </a:lnTo>
                <a:cubicBezTo>
                  <a:pt x="50" y="2741"/>
                  <a:pt x="39" y="2752"/>
                  <a:pt x="25" y="2752"/>
                </a:cubicBezTo>
                <a:cubicBezTo>
                  <a:pt x="11" y="2752"/>
                  <a:pt x="0" y="2741"/>
                  <a:pt x="0" y="2727"/>
                </a:cubicBezTo>
                <a:cubicBezTo>
                  <a:pt x="0" y="2713"/>
                  <a:pt x="11" y="2702"/>
                  <a:pt x="25" y="2702"/>
                </a:cubicBezTo>
                <a:cubicBezTo>
                  <a:pt x="39" y="2702"/>
                  <a:pt x="50" y="2713"/>
                  <a:pt x="50" y="2727"/>
                </a:cubicBezTo>
                <a:close/>
                <a:moveTo>
                  <a:pt x="50" y="2827"/>
                </a:moveTo>
                <a:lnTo>
                  <a:pt x="50" y="2827"/>
                </a:lnTo>
                <a:cubicBezTo>
                  <a:pt x="50" y="2841"/>
                  <a:pt x="39" y="2852"/>
                  <a:pt x="25" y="2852"/>
                </a:cubicBezTo>
                <a:cubicBezTo>
                  <a:pt x="11" y="2852"/>
                  <a:pt x="0" y="2841"/>
                  <a:pt x="0" y="2827"/>
                </a:cubicBezTo>
                <a:cubicBezTo>
                  <a:pt x="0" y="2813"/>
                  <a:pt x="11" y="2802"/>
                  <a:pt x="25" y="2802"/>
                </a:cubicBezTo>
                <a:cubicBezTo>
                  <a:pt x="39" y="2802"/>
                  <a:pt x="50" y="2813"/>
                  <a:pt x="50" y="2827"/>
                </a:cubicBezTo>
                <a:close/>
                <a:moveTo>
                  <a:pt x="50" y="2927"/>
                </a:moveTo>
                <a:lnTo>
                  <a:pt x="50" y="2927"/>
                </a:lnTo>
                <a:cubicBezTo>
                  <a:pt x="50" y="2941"/>
                  <a:pt x="39" y="2952"/>
                  <a:pt x="25" y="2952"/>
                </a:cubicBezTo>
                <a:cubicBezTo>
                  <a:pt x="11" y="2952"/>
                  <a:pt x="0" y="2941"/>
                  <a:pt x="0" y="2927"/>
                </a:cubicBezTo>
                <a:cubicBezTo>
                  <a:pt x="0" y="2913"/>
                  <a:pt x="11" y="2902"/>
                  <a:pt x="25" y="2902"/>
                </a:cubicBezTo>
                <a:cubicBezTo>
                  <a:pt x="39" y="2902"/>
                  <a:pt x="50" y="2913"/>
                  <a:pt x="50" y="2927"/>
                </a:cubicBezTo>
                <a:close/>
                <a:moveTo>
                  <a:pt x="50" y="3027"/>
                </a:moveTo>
                <a:lnTo>
                  <a:pt x="50" y="3027"/>
                </a:lnTo>
                <a:cubicBezTo>
                  <a:pt x="50" y="3041"/>
                  <a:pt x="39" y="3052"/>
                  <a:pt x="25" y="3052"/>
                </a:cubicBezTo>
                <a:cubicBezTo>
                  <a:pt x="11" y="3052"/>
                  <a:pt x="0" y="3041"/>
                  <a:pt x="0" y="3027"/>
                </a:cubicBezTo>
                <a:cubicBezTo>
                  <a:pt x="0" y="3013"/>
                  <a:pt x="11" y="3002"/>
                  <a:pt x="25" y="3002"/>
                </a:cubicBezTo>
                <a:cubicBezTo>
                  <a:pt x="39" y="3002"/>
                  <a:pt x="50" y="3013"/>
                  <a:pt x="50" y="3027"/>
                </a:cubicBezTo>
                <a:close/>
                <a:moveTo>
                  <a:pt x="50" y="3127"/>
                </a:moveTo>
                <a:lnTo>
                  <a:pt x="50" y="3127"/>
                </a:lnTo>
                <a:cubicBezTo>
                  <a:pt x="50" y="3141"/>
                  <a:pt x="39" y="3152"/>
                  <a:pt x="25" y="3152"/>
                </a:cubicBezTo>
                <a:cubicBezTo>
                  <a:pt x="11" y="3152"/>
                  <a:pt x="0" y="3141"/>
                  <a:pt x="0" y="3127"/>
                </a:cubicBezTo>
                <a:cubicBezTo>
                  <a:pt x="0" y="3113"/>
                  <a:pt x="11" y="3102"/>
                  <a:pt x="25" y="3102"/>
                </a:cubicBezTo>
                <a:cubicBezTo>
                  <a:pt x="39" y="3102"/>
                  <a:pt x="50" y="3113"/>
                  <a:pt x="50" y="3127"/>
                </a:cubicBezTo>
                <a:close/>
                <a:moveTo>
                  <a:pt x="50" y="3227"/>
                </a:moveTo>
                <a:lnTo>
                  <a:pt x="50" y="3227"/>
                </a:lnTo>
                <a:cubicBezTo>
                  <a:pt x="50" y="3241"/>
                  <a:pt x="39" y="3252"/>
                  <a:pt x="25" y="3252"/>
                </a:cubicBezTo>
                <a:cubicBezTo>
                  <a:pt x="11" y="3252"/>
                  <a:pt x="0" y="3241"/>
                  <a:pt x="0" y="3227"/>
                </a:cubicBezTo>
                <a:cubicBezTo>
                  <a:pt x="0" y="3213"/>
                  <a:pt x="11" y="3202"/>
                  <a:pt x="25" y="3202"/>
                </a:cubicBezTo>
                <a:cubicBezTo>
                  <a:pt x="39" y="3202"/>
                  <a:pt x="50" y="3213"/>
                  <a:pt x="50" y="3227"/>
                </a:cubicBezTo>
                <a:close/>
                <a:moveTo>
                  <a:pt x="50" y="3327"/>
                </a:moveTo>
                <a:lnTo>
                  <a:pt x="50" y="3327"/>
                </a:lnTo>
                <a:cubicBezTo>
                  <a:pt x="50" y="3341"/>
                  <a:pt x="39" y="3352"/>
                  <a:pt x="25" y="3352"/>
                </a:cubicBezTo>
                <a:cubicBezTo>
                  <a:pt x="11" y="3352"/>
                  <a:pt x="0" y="3341"/>
                  <a:pt x="0" y="3327"/>
                </a:cubicBezTo>
                <a:cubicBezTo>
                  <a:pt x="0" y="3313"/>
                  <a:pt x="11" y="3302"/>
                  <a:pt x="25" y="3302"/>
                </a:cubicBezTo>
                <a:cubicBezTo>
                  <a:pt x="39" y="3302"/>
                  <a:pt x="50" y="3313"/>
                  <a:pt x="50" y="3327"/>
                </a:cubicBezTo>
                <a:close/>
                <a:moveTo>
                  <a:pt x="50" y="3427"/>
                </a:moveTo>
                <a:lnTo>
                  <a:pt x="50" y="3427"/>
                </a:lnTo>
                <a:cubicBezTo>
                  <a:pt x="50" y="3441"/>
                  <a:pt x="39" y="3452"/>
                  <a:pt x="25" y="3452"/>
                </a:cubicBezTo>
                <a:cubicBezTo>
                  <a:pt x="11" y="3452"/>
                  <a:pt x="0" y="3441"/>
                  <a:pt x="0" y="3427"/>
                </a:cubicBezTo>
                <a:cubicBezTo>
                  <a:pt x="0" y="3413"/>
                  <a:pt x="11" y="3402"/>
                  <a:pt x="25" y="3402"/>
                </a:cubicBezTo>
                <a:cubicBezTo>
                  <a:pt x="39" y="3402"/>
                  <a:pt x="50" y="3413"/>
                  <a:pt x="50" y="3427"/>
                </a:cubicBezTo>
                <a:close/>
                <a:moveTo>
                  <a:pt x="50" y="3527"/>
                </a:moveTo>
                <a:lnTo>
                  <a:pt x="50" y="3527"/>
                </a:lnTo>
                <a:cubicBezTo>
                  <a:pt x="50" y="3541"/>
                  <a:pt x="39" y="3552"/>
                  <a:pt x="25" y="3552"/>
                </a:cubicBezTo>
                <a:cubicBezTo>
                  <a:pt x="11" y="3552"/>
                  <a:pt x="0" y="3541"/>
                  <a:pt x="0" y="3527"/>
                </a:cubicBezTo>
                <a:cubicBezTo>
                  <a:pt x="0" y="3513"/>
                  <a:pt x="11" y="3502"/>
                  <a:pt x="25" y="3502"/>
                </a:cubicBezTo>
                <a:cubicBezTo>
                  <a:pt x="39" y="3502"/>
                  <a:pt x="50" y="3513"/>
                  <a:pt x="50" y="3527"/>
                </a:cubicBezTo>
                <a:close/>
                <a:moveTo>
                  <a:pt x="50" y="3627"/>
                </a:moveTo>
                <a:lnTo>
                  <a:pt x="50" y="3627"/>
                </a:lnTo>
                <a:cubicBezTo>
                  <a:pt x="50" y="3641"/>
                  <a:pt x="39" y="3652"/>
                  <a:pt x="25" y="3652"/>
                </a:cubicBezTo>
                <a:cubicBezTo>
                  <a:pt x="11" y="3652"/>
                  <a:pt x="0" y="3641"/>
                  <a:pt x="0" y="3627"/>
                </a:cubicBezTo>
                <a:cubicBezTo>
                  <a:pt x="0" y="3613"/>
                  <a:pt x="11" y="3602"/>
                  <a:pt x="25" y="3602"/>
                </a:cubicBezTo>
                <a:cubicBezTo>
                  <a:pt x="39" y="3602"/>
                  <a:pt x="50" y="3613"/>
                  <a:pt x="50" y="3627"/>
                </a:cubicBezTo>
                <a:close/>
                <a:moveTo>
                  <a:pt x="50" y="3727"/>
                </a:moveTo>
                <a:lnTo>
                  <a:pt x="50" y="3727"/>
                </a:lnTo>
                <a:cubicBezTo>
                  <a:pt x="50" y="3741"/>
                  <a:pt x="39" y="3752"/>
                  <a:pt x="25" y="3752"/>
                </a:cubicBezTo>
                <a:cubicBezTo>
                  <a:pt x="11" y="3752"/>
                  <a:pt x="0" y="3741"/>
                  <a:pt x="0" y="3727"/>
                </a:cubicBezTo>
                <a:cubicBezTo>
                  <a:pt x="0" y="3713"/>
                  <a:pt x="11" y="3702"/>
                  <a:pt x="25" y="3702"/>
                </a:cubicBezTo>
                <a:cubicBezTo>
                  <a:pt x="39" y="3702"/>
                  <a:pt x="50" y="3713"/>
                  <a:pt x="50" y="3727"/>
                </a:cubicBezTo>
                <a:close/>
                <a:moveTo>
                  <a:pt x="50" y="3827"/>
                </a:moveTo>
                <a:lnTo>
                  <a:pt x="50" y="3827"/>
                </a:lnTo>
                <a:cubicBezTo>
                  <a:pt x="50" y="3841"/>
                  <a:pt x="39" y="3852"/>
                  <a:pt x="25" y="3852"/>
                </a:cubicBezTo>
                <a:cubicBezTo>
                  <a:pt x="11" y="3852"/>
                  <a:pt x="0" y="3841"/>
                  <a:pt x="0" y="3827"/>
                </a:cubicBezTo>
                <a:cubicBezTo>
                  <a:pt x="0" y="3814"/>
                  <a:pt x="11" y="3802"/>
                  <a:pt x="25" y="3802"/>
                </a:cubicBezTo>
                <a:cubicBezTo>
                  <a:pt x="39" y="3802"/>
                  <a:pt x="50" y="3814"/>
                  <a:pt x="50" y="3827"/>
                </a:cubicBezTo>
                <a:close/>
                <a:moveTo>
                  <a:pt x="50" y="3927"/>
                </a:moveTo>
                <a:lnTo>
                  <a:pt x="50" y="3927"/>
                </a:lnTo>
                <a:cubicBezTo>
                  <a:pt x="50" y="3941"/>
                  <a:pt x="39" y="3952"/>
                  <a:pt x="25" y="3952"/>
                </a:cubicBezTo>
                <a:cubicBezTo>
                  <a:pt x="11" y="3952"/>
                  <a:pt x="0" y="3941"/>
                  <a:pt x="0" y="3927"/>
                </a:cubicBezTo>
                <a:cubicBezTo>
                  <a:pt x="0" y="3914"/>
                  <a:pt x="11" y="3902"/>
                  <a:pt x="25" y="3902"/>
                </a:cubicBezTo>
                <a:cubicBezTo>
                  <a:pt x="39" y="3902"/>
                  <a:pt x="50" y="3914"/>
                  <a:pt x="50" y="3927"/>
                </a:cubicBezTo>
                <a:close/>
                <a:moveTo>
                  <a:pt x="50" y="4027"/>
                </a:moveTo>
                <a:lnTo>
                  <a:pt x="50" y="4027"/>
                </a:lnTo>
                <a:cubicBezTo>
                  <a:pt x="50" y="4041"/>
                  <a:pt x="39" y="4052"/>
                  <a:pt x="25" y="4052"/>
                </a:cubicBezTo>
                <a:cubicBezTo>
                  <a:pt x="11" y="4052"/>
                  <a:pt x="0" y="4041"/>
                  <a:pt x="0" y="4027"/>
                </a:cubicBezTo>
                <a:cubicBezTo>
                  <a:pt x="0" y="4014"/>
                  <a:pt x="11" y="4002"/>
                  <a:pt x="25" y="4002"/>
                </a:cubicBezTo>
                <a:cubicBezTo>
                  <a:pt x="39" y="4002"/>
                  <a:pt x="50" y="4014"/>
                  <a:pt x="50" y="4027"/>
                </a:cubicBezTo>
                <a:close/>
                <a:moveTo>
                  <a:pt x="50" y="4127"/>
                </a:moveTo>
                <a:lnTo>
                  <a:pt x="50" y="4128"/>
                </a:lnTo>
                <a:cubicBezTo>
                  <a:pt x="50" y="4141"/>
                  <a:pt x="39" y="4153"/>
                  <a:pt x="25" y="4153"/>
                </a:cubicBezTo>
                <a:cubicBezTo>
                  <a:pt x="11" y="4153"/>
                  <a:pt x="0" y="4141"/>
                  <a:pt x="0" y="4128"/>
                </a:cubicBezTo>
                <a:lnTo>
                  <a:pt x="0" y="4127"/>
                </a:lnTo>
                <a:cubicBezTo>
                  <a:pt x="0" y="4114"/>
                  <a:pt x="11" y="4102"/>
                  <a:pt x="25" y="4102"/>
                </a:cubicBezTo>
                <a:cubicBezTo>
                  <a:pt x="39" y="4102"/>
                  <a:pt x="50" y="4114"/>
                  <a:pt x="50" y="4127"/>
                </a:cubicBezTo>
                <a:close/>
                <a:moveTo>
                  <a:pt x="50" y="4228"/>
                </a:moveTo>
                <a:lnTo>
                  <a:pt x="50" y="4228"/>
                </a:lnTo>
                <a:cubicBezTo>
                  <a:pt x="50" y="4241"/>
                  <a:pt x="39" y="4253"/>
                  <a:pt x="25" y="4253"/>
                </a:cubicBezTo>
                <a:cubicBezTo>
                  <a:pt x="11" y="4253"/>
                  <a:pt x="0" y="4241"/>
                  <a:pt x="0" y="4228"/>
                </a:cubicBezTo>
                <a:cubicBezTo>
                  <a:pt x="0" y="4214"/>
                  <a:pt x="11" y="4203"/>
                  <a:pt x="25" y="4203"/>
                </a:cubicBezTo>
                <a:cubicBezTo>
                  <a:pt x="39" y="4203"/>
                  <a:pt x="50" y="4214"/>
                  <a:pt x="50" y="4228"/>
                </a:cubicBezTo>
                <a:close/>
                <a:moveTo>
                  <a:pt x="50" y="4328"/>
                </a:moveTo>
                <a:lnTo>
                  <a:pt x="50" y="4328"/>
                </a:lnTo>
                <a:cubicBezTo>
                  <a:pt x="50" y="4341"/>
                  <a:pt x="39" y="4353"/>
                  <a:pt x="25" y="4353"/>
                </a:cubicBezTo>
                <a:cubicBezTo>
                  <a:pt x="11" y="4353"/>
                  <a:pt x="0" y="4341"/>
                  <a:pt x="0" y="4328"/>
                </a:cubicBezTo>
                <a:cubicBezTo>
                  <a:pt x="0" y="4314"/>
                  <a:pt x="11" y="4303"/>
                  <a:pt x="25" y="4303"/>
                </a:cubicBezTo>
                <a:cubicBezTo>
                  <a:pt x="39" y="4303"/>
                  <a:pt x="50" y="4314"/>
                  <a:pt x="50" y="4328"/>
                </a:cubicBezTo>
                <a:close/>
                <a:moveTo>
                  <a:pt x="50" y="4428"/>
                </a:moveTo>
                <a:lnTo>
                  <a:pt x="50" y="4428"/>
                </a:lnTo>
                <a:cubicBezTo>
                  <a:pt x="50" y="4441"/>
                  <a:pt x="39" y="4453"/>
                  <a:pt x="25" y="4453"/>
                </a:cubicBezTo>
                <a:cubicBezTo>
                  <a:pt x="11" y="4453"/>
                  <a:pt x="0" y="4441"/>
                  <a:pt x="0" y="4428"/>
                </a:cubicBezTo>
                <a:cubicBezTo>
                  <a:pt x="0" y="4414"/>
                  <a:pt x="11" y="4403"/>
                  <a:pt x="25" y="4403"/>
                </a:cubicBezTo>
                <a:cubicBezTo>
                  <a:pt x="39" y="4403"/>
                  <a:pt x="50" y="4414"/>
                  <a:pt x="50" y="4428"/>
                </a:cubicBezTo>
                <a:close/>
                <a:moveTo>
                  <a:pt x="50" y="4528"/>
                </a:moveTo>
                <a:lnTo>
                  <a:pt x="50" y="4528"/>
                </a:lnTo>
                <a:cubicBezTo>
                  <a:pt x="50" y="4542"/>
                  <a:pt x="39" y="4553"/>
                  <a:pt x="25" y="4553"/>
                </a:cubicBezTo>
                <a:cubicBezTo>
                  <a:pt x="11" y="4553"/>
                  <a:pt x="0" y="4542"/>
                  <a:pt x="0" y="4528"/>
                </a:cubicBezTo>
                <a:cubicBezTo>
                  <a:pt x="0" y="4514"/>
                  <a:pt x="11" y="4503"/>
                  <a:pt x="25" y="4503"/>
                </a:cubicBezTo>
                <a:cubicBezTo>
                  <a:pt x="39" y="4503"/>
                  <a:pt x="50" y="4514"/>
                  <a:pt x="50" y="4528"/>
                </a:cubicBezTo>
                <a:close/>
                <a:moveTo>
                  <a:pt x="50" y="4628"/>
                </a:moveTo>
                <a:lnTo>
                  <a:pt x="50" y="4628"/>
                </a:lnTo>
                <a:cubicBezTo>
                  <a:pt x="50" y="4642"/>
                  <a:pt x="39" y="4653"/>
                  <a:pt x="25" y="4653"/>
                </a:cubicBezTo>
                <a:cubicBezTo>
                  <a:pt x="11" y="4653"/>
                  <a:pt x="0" y="4642"/>
                  <a:pt x="0" y="4628"/>
                </a:cubicBezTo>
                <a:cubicBezTo>
                  <a:pt x="0" y="4614"/>
                  <a:pt x="11" y="4603"/>
                  <a:pt x="25" y="4603"/>
                </a:cubicBezTo>
                <a:cubicBezTo>
                  <a:pt x="39" y="4603"/>
                  <a:pt x="50" y="4614"/>
                  <a:pt x="50" y="4628"/>
                </a:cubicBezTo>
                <a:close/>
                <a:moveTo>
                  <a:pt x="50" y="4728"/>
                </a:moveTo>
                <a:lnTo>
                  <a:pt x="50" y="4728"/>
                </a:lnTo>
                <a:cubicBezTo>
                  <a:pt x="50" y="4742"/>
                  <a:pt x="39" y="4753"/>
                  <a:pt x="25" y="4753"/>
                </a:cubicBezTo>
                <a:cubicBezTo>
                  <a:pt x="11" y="4753"/>
                  <a:pt x="0" y="4742"/>
                  <a:pt x="0" y="4728"/>
                </a:cubicBezTo>
                <a:cubicBezTo>
                  <a:pt x="0" y="4714"/>
                  <a:pt x="11" y="4703"/>
                  <a:pt x="25" y="4703"/>
                </a:cubicBezTo>
                <a:cubicBezTo>
                  <a:pt x="39" y="4703"/>
                  <a:pt x="50" y="4714"/>
                  <a:pt x="50" y="4728"/>
                </a:cubicBezTo>
                <a:close/>
                <a:moveTo>
                  <a:pt x="50" y="4828"/>
                </a:moveTo>
                <a:lnTo>
                  <a:pt x="50" y="4828"/>
                </a:lnTo>
                <a:cubicBezTo>
                  <a:pt x="50" y="4842"/>
                  <a:pt x="39" y="4853"/>
                  <a:pt x="25" y="4853"/>
                </a:cubicBezTo>
                <a:cubicBezTo>
                  <a:pt x="11" y="4853"/>
                  <a:pt x="0" y="4842"/>
                  <a:pt x="0" y="4828"/>
                </a:cubicBezTo>
                <a:cubicBezTo>
                  <a:pt x="0" y="4814"/>
                  <a:pt x="11" y="4803"/>
                  <a:pt x="25" y="4803"/>
                </a:cubicBezTo>
                <a:cubicBezTo>
                  <a:pt x="39" y="4803"/>
                  <a:pt x="50" y="4814"/>
                  <a:pt x="50" y="4828"/>
                </a:cubicBezTo>
                <a:close/>
                <a:moveTo>
                  <a:pt x="50" y="4928"/>
                </a:moveTo>
                <a:lnTo>
                  <a:pt x="50" y="4928"/>
                </a:lnTo>
                <a:cubicBezTo>
                  <a:pt x="50" y="4942"/>
                  <a:pt x="39" y="4953"/>
                  <a:pt x="25" y="4953"/>
                </a:cubicBezTo>
                <a:cubicBezTo>
                  <a:pt x="11" y="4953"/>
                  <a:pt x="0" y="4942"/>
                  <a:pt x="0" y="4928"/>
                </a:cubicBezTo>
                <a:cubicBezTo>
                  <a:pt x="0" y="4914"/>
                  <a:pt x="11" y="4903"/>
                  <a:pt x="25" y="4903"/>
                </a:cubicBezTo>
                <a:cubicBezTo>
                  <a:pt x="39" y="4903"/>
                  <a:pt x="50" y="4914"/>
                  <a:pt x="50" y="4928"/>
                </a:cubicBezTo>
                <a:close/>
                <a:moveTo>
                  <a:pt x="50" y="5028"/>
                </a:moveTo>
                <a:lnTo>
                  <a:pt x="50" y="5028"/>
                </a:lnTo>
                <a:cubicBezTo>
                  <a:pt x="50" y="5042"/>
                  <a:pt x="39" y="5053"/>
                  <a:pt x="25" y="5053"/>
                </a:cubicBezTo>
                <a:cubicBezTo>
                  <a:pt x="11" y="5053"/>
                  <a:pt x="0" y="5042"/>
                  <a:pt x="0" y="5028"/>
                </a:cubicBezTo>
                <a:cubicBezTo>
                  <a:pt x="0" y="5014"/>
                  <a:pt x="11" y="5003"/>
                  <a:pt x="25" y="5003"/>
                </a:cubicBezTo>
                <a:cubicBezTo>
                  <a:pt x="39" y="5003"/>
                  <a:pt x="50" y="5014"/>
                  <a:pt x="50" y="5028"/>
                </a:cubicBezTo>
                <a:close/>
                <a:moveTo>
                  <a:pt x="50" y="5128"/>
                </a:moveTo>
                <a:lnTo>
                  <a:pt x="50" y="5128"/>
                </a:lnTo>
                <a:cubicBezTo>
                  <a:pt x="50" y="5142"/>
                  <a:pt x="39" y="5153"/>
                  <a:pt x="25" y="5153"/>
                </a:cubicBezTo>
                <a:cubicBezTo>
                  <a:pt x="11" y="5153"/>
                  <a:pt x="0" y="5142"/>
                  <a:pt x="0" y="5128"/>
                </a:cubicBezTo>
                <a:cubicBezTo>
                  <a:pt x="0" y="5114"/>
                  <a:pt x="11" y="5103"/>
                  <a:pt x="25" y="5103"/>
                </a:cubicBezTo>
                <a:cubicBezTo>
                  <a:pt x="39" y="5103"/>
                  <a:pt x="50" y="5114"/>
                  <a:pt x="50" y="5128"/>
                </a:cubicBezTo>
                <a:close/>
                <a:moveTo>
                  <a:pt x="50" y="5228"/>
                </a:moveTo>
                <a:lnTo>
                  <a:pt x="50" y="5228"/>
                </a:lnTo>
                <a:cubicBezTo>
                  <a:pt x="50" y="5242"/>
                  <a:pt x="39" y="5253"/>
                  <a:pt x="25" y="5253"/>
                </a:cubicBezTo>
                <a:cubicBezTo>
                  <a:pt x="11" y="5253"/>
                  <a:pt x="0" y="5242"/>
                  <a:pt x="0" y="5228"/>
                </a:cubicBezTo>
                <a:cubicBezTo>
                  <a:pt x="0" y="5214"/>
                  <a:pt x="11" y="5203"/>
                  <a:pt x="25" y="5203"/>
                </a:cubicBezTo>
                <a:cubicBezTo>
                  <a:pt x="39" y="5203"/>
                  <a:pt x="50" y="5214"/>
                  <a:pt x="50" y="5228"/>
                </a:cubicBezTo>
                <a:close/>
                <a:moveTo>
                  <a:pt x="50" y="5328"/>
                </a:moveTo>
                <a:lnTo>
                  <a:pt x="50" y="5328"/>
                </a:lnTo>
                <a:cubicBezTo>
                  <a:pt x="50" y="5342"/>
                  <a:pt x="39" y="5353"/>
                  <a:pt x="25" y="5353"/>
                </a:cubicBezTo>
                <a:cubicBezTo>
                  <a:pt x="11" y="5353"/>
                  <a:pt x="0" y="5342"/>
                  <a:pt x="0" y="5328"/>
                </a:cubicBezTo>
                <a:cubicBezTo>
                  <a:pt x="0" y="5314"/>
                  <a:pt x="11" y="5303"/>
                  <a:pt x="25" y="5303"/>
                </a:cubicBezTo>
                <a:cubicBezTo>
                  <a:pt x="39" y="5303"/>
                  <a:pt x="50" y="5314"/>
                  <a:pt x="50" y="5328"/>
                </a:cubicBezTo>
                <a:close/>
                <a:moveTo>
                  <a:pt x="50" y="5428"/>
                </a:moveTo>
                <a:lnTo>
                  <a:pt x="50" y="5428"/>
                </a:lnTo>
                <a:cubicBezTo>
                  <a:pt x="50" y="5442"/>
                  <a:pt x="39" y="5453"/>
                  <a:pt x="25" y="5453"/>
                </a:cubicBezTo>
                <a:cubicBezTo>
                  <a:pt x="11" y="5453"/>
                  <a:pt x="0" y="5442"/>
                  <a:pt x="0" y="5428"/>
                </a:cubicBezTo>
                <a:cubicBezTo>
                  <a:pt x="0" y="5414"/>
                  <a:pt x="11" y="5403"/>
                  <a:pt x="25" y="5403"/>
                </a:cubicBezTo>
                <a:cubicBezTo>
                  <a:pt x="39" y="5403"/>
                  <a:pt x="50" y="5414"/>
                  <a:pt x="50" y="5428"/>
                </a:cubicBezTo>
                <a:close/>
                <a:moveTo>
                  <a:pt x="50" y="5528"/>
                </a:moveTo>
                <a:lnTo>
                  <a:pt x="50" y="5528"/>
                </a:lnTo>
                <a:cubicBezTo>
                  <a:pt x="50" y="5542"/>
                  <a:pt x="39" y="5553"/>
                  <a:pt x="25" y="5553"/>
                </a:cubicBezTo>
                <a:cubicBezTo>
                  <a:pt x="11" y="5553"/>
                  <a:pt x="0" y="5542"/>
                  <a:pt x="0" y="5528"/>
                </a:cubicBezTo>
                <a:cubicBezTo>
                  <a:pt x="0" y="5514"/>
                  <a:pt x="11" y="5503"/>
                  <a:pt x="25" y="5503"/>
                </a:cubicBezTo>
                <a:cubicBezTo>
                  <a:pt x="39" y="5503"/>
                  <a:pt x="50" y="5514"/>
                  <a:pt x="50" y="5528"/>
                </a:cubicBezTo>
                <a:close/>
                <a:moveTo>
                  <a:pt x="50" y="5628"/>
                </a:moveTo>
                <a:lnTo>
                  <a:pt x="50" y="5628"/>
                </a:lnTo>
                <a:cubicBezTo>
                  <a:pt x="50" y="5642"/>
                  <a:pt x="39" y="5653"/>
                  <a:pt x="25" y="5653"/>
                </a:cubicBezTo>
                <a:cubicBezTo>
                  <a:pt x="11" y="5653"/>
                  <a:pt x="0" y="5642"/>
                  <a:pt x="0" y="5628"/>
                </a:cubicBezTo>
                <a:cubicBezTo>
                  <a:pt x="0" y="5614"/>
                  <a:pt x="11" y="5603"/>
                  <a:pt x="25" y="5603"/>
                </a:cubicBezTo>
                <a:cubicBezTo>
                  <a:pt x="39" y="5603"/>
                  <a:pt x="50" y="5614"/>
                  <a:pt x="50" y="5628"/>
                </a:cubicBezTo>
                <a:close/>
                <a:moveTo>
                  <a:pt x="50" y="5728"/>
                </a:moveTo>
                <a:lnTo>
                  <a:pt x="50" y="5728"/>
                </a:lnTo>
                <a:cubicBezTo>
                  <a:pt x="50" y="5742"/>
                  <a:pt x="39" y="5753"/>
                  <a:pt x="25" y="5753"/>
                </a:cubicBezTo>
                <a:cubicBezTo>
                  <a:pt x="11" y="5753"/>
                  <a:pt x="0" y="5742"/>
                  <a:pt x="0" y="5728"/>
                </a:cubicBezTo>
                <a:cubicBezTo>
                  <a:pt x="0" y="5714"/>
                  <a:pt x="11" y="5703"/>
                  <a:pt x="25" y="5703"/>
                </a:cubicBezTo>
                <a:cubicBezTo>
                  <a:pt x="39" y="5703"/>
                  <a:pt x="50" y="5714"/>
                  <a:pt x="50" y="5728"/>
                </a:cubicBezTo>
                <a:close/>
                <a:moveTo>
                  <a:pt x="50" y="5828"/>
                </a:moveTo>
                <a:lnTo>
                  <a:pt x="50" y="5828"/>
                </a:lnTo>
                <a:cubicBezTo>
                  <a:pt x="50" y="5842"/>
                  <a:pt x="39" y="5853"/>
                  <a:pt x="25" y="5853"/>
                </a:cubicBezTo>
                <a:cubicBezTo>
                  <a:pt x="11" y="5853"/>
                  <a:pt x="0" y="5842"/>
                  <a:pt x="0" y="5828"/>
                </a:cubicBezTo>
                <a:cubicBezTo>
                  <a:pt x="0" y="5815"/>
                  <a:pt x="11" y="5803"/>
                  <a:pt x="25" y="5803"/>
                </a:cubicBezTo>
                <a:cubicBezTo>
                  <a:pt x="39" y="5803"/>
                  <a:pt x="50" y="5815"/>
                  <a:pt x="50" y="5828"/>
                </a:cubicBezTo>
                <a:close/>
                <a:moveTo>
                  <a:pt x="50" y="5928"/>
                </a:moveTo>
                <a:lnTo>
                  <a:pt x="50" y="5928"/>
                </a:lnTo>
                <a:cubicBezTo>
                  <a:pt x="50" y="5942"/>
                  <a:pt x="39" y="5953"/>
                  <a:pt x="25" y="5953"/>
                </a:cubicBezTo>
                <a:cubicBezTo>
                  <a:pt x="11" y="5953"/>
                  <a:pt x="0" y="5942"/>
                  <a:pt x="0" y="5928"/>
                </a:cubicBezTo>
                <a:cubicBezTo>
                  <a:pt x="0" y="5915"/>
                  <a:pt x="11" y="5903"/>
                  <a:pt x="25" y="5903"/>
                </a:cubicBezTo>
                <a:cubicBezTo>
                  <a:pt x="39" y="5903"/>
                  <a:pt x="50" y="5915"/>
                  <a:pt x="50" y="5928"/>
                </a:cubicBezTo>
                <a:close/>
                <a:moveTo>
                  <a:pt x="50" y="6028"/>
                </a:moveTo>
                <a:lnTo>
                  <a:pt x="50" y="6028"/>
                </a:lnTo>
                <a:cubicBezTo>
                  <a:pt x="50" y="6042"/>
                  <a:pt x="39" y="6053"/>
                  <a:pt x="25" y="6053"/>
                </a:cubicBezTo>
                <a:cubicBezTo>
                  <a:pt x="11" y="6053"/>
                  <a:pt x="0" y="6042"/>
                  <a:pt x="0" y="6028"/>
                </a:cubicBezTo>
                <a:cubicBezTo>
                  <a:pt x="0" y="6015"/>
                  <a:pt x="11" y="6003"/>
                  <a:pt x="25" y="6003"/>
                </a:cubicBezTo>
                <a:cubicBezTo>
                  <a:pt x="39" y="6003"/>
                  <a:pt x="50" y="6015"/>
                  <a:pt x="50" y="6028"/>
                </a:cubicBezTo>
                <a:close/>
                <a:moveTo>
                  <a:pt x="50" y="6128"/>
                </a:moveTo>
                <a:lnTo>
                  <a:pt x="50" y="6129"/>
                </a:lnTo>
                <a:cubicBezTo>
                  <a:pt x="50" y="6142"/>
                  <a:pt x="39" y="6154"/>
                  <a:pt x="25" y="6154"/>
                </a:cubicBezTo>
                <a:cubicBezTo>
                  <a:pt x="11" y="6154"/>
                  <a:pt x="0" y="6142"/>
                  <a:pt x="0" y="6129"/>
                </a:cubicBezTo>
                <a:lnTo>
                  <a:pt x="0" y="6128"/>
                </a:lnTo>
                <a:cubicBezTo>
                  <a:pt x="0" y="6115"/>
                  <a:pt x="11" y="6103"/>
                  <a:pt x="25" y="6103"/>
                </a:cubicBezTo>
                <a:cubicBezTo>
                  <a:pt x="39" y="6103"/>
                  <a:pt x="50" y="6115"/>
                  <a:pt x="50" y="6128"/>
                </a:cubicBezTo>
                <a:close/>
                <a:moveTo>
                  <a:pt x="50" y="6229"/>
                </a:moveTo>
                <a:lnTo>
                  <a:pt x="50" y="6229"/>
                </a:lnTo>
                <a:cubicBezTo>
                  <a:pt x="50" y="6242"/>
                  <a:pt x="39" y="6254"/>
                  <a:pt x="25" y="6254"/>
                </a:cubicBezTo>
                <a:cubicBezTo>
                  <a:pt x="11" y="6254"/>
                  <a:pt x="0" y="6242"/>
                  <a:pt x="0" y="6229"/>
                </a:cubicBezTo>
                <a:cubicBezTo>
                  <a:pt x="0" y="6215"/>
                  <a:pt x="11" y="6204"/>
                  <a:pt x="25" y="6204"/>
                </a:cubicBezTo>
                <a:cubicBezTo>
                  <a:pt x="39" y="6204"/>
                  <a:pt x="50" y="6215"/>
                  <a:pt x="50" y="6229"/>
                </a:cubicBezTo>
                <a:close/>
                <a:moveTo>
                  <a:pt x="50" y="6329"/>
                </a:moveTo>
                <a:lnTo>
                  <a:pt x="50" y="6329"/>
                </a:lnTo>
                <a:cubicBezTo>
                  <a:pt x="50" y="6342"/>
                  <a:pt x="39" y="6354"/>
                  <a:pt x="25" y="6354"/>
                </a:cubicBezTo>
                <a:cubicBezTo>
                  <a:pt x="11" y="6354"/>
                  <a:pt x="0" y="6342"/>
                  <a:pt x="0" y="6329"/>
                </a:cubicBezTo>
                <a:cubicBezTo>
                  <a:pt x="0" y="6315"/>
                  <a:pt x="11" y="6304"/>
                  <a:pt x="25" y="6304"/>
                </a:cubicBezTo>
                <a:cubicBezTo>
                  <a:pt x="39" y="6304"/>
                  <a:pt x="50" y="6315"/>
                  <a:pt x="50" y="6329"/>
                </a:cubicBezTo>
                <a:close/>
                <a:moveTo>
                  <a:pt x="50" y="6429"/>
                </a:moveTo>
                <a:lnTo>
                  <a:pt x="50" y="6429"/>
                </a:lnTo>
                <a:cubicBezTo>
                  <a:pt x="50" y="6443"/>
                  <a:pt x="39" y="6454"/>
                  <a:pt x="25" y="6454"/>
                </a:cubicBezTo>
                <a:cubicBezTo>
                  <a:pt x="11" y="6454"/>
                  <a:pt x="0" y="6443"/>
                  <a:pt x="0" y="6429"/>
                </a:cubicBezTo>
                <a:cubicBezTo>
                  <a:pt x="0" y="6415"/>
                  <a:pt x="11" y="6404"/>
                  <a:pt x="25" y="6404"/>
                </a:cubicBezTo>
                <a:cubicBezTo>
                  <a:pt x="39" y="6404"/>
                  <a:pt x="50" y="6415"/>
                  <a:pt x="50" y="6429"/>
                </a:cubicBezTo>
                <a:close/>
                <a:moveTo>
                  <a:pt x="50" y="6529"/>
                </a:moveTo>
                <a:lnTo>
                  <a:pt x="50" y="6529"/>
                </a:lnTo>
                <a:cubicBezTo>
                  <a:pt x="50" y="6543"/>
                  <a:pt x="39" y="6554"/>
                  <a:pt x="25" y="6554"/>
                </a:cubicBezTo>
                <a:cubicBezTo>
                  <a:pt x="11" y="6554"/>
                  <a:pt x="0" y="6543"/>
                  <a:pt x="0" y="6529"/>
                </a:cubicBezTo>
                <a:cubicBezTo>
                  <a:pt x="0" y="6515"/>
                  <a:pt x="11" y="6504"/>
                  <a:pt x="25" y="6504"/>
                </a:cubicBezTo>
                <a:cubicBezTo>
                  <a:pt x="39" y="6504"/>
                  <a:pt x="50" y="6515"/>
                  <a:pt x="50" y="6529"/>
                </a:cubicBezTo>
                <a:close/>
                <a:moveTo>
                  <a:pt x="50" y="6629"/>
                </a:moveTo>
                <a:lnTo>
                  <a:pt x="50" y="6629"/>
                </a:lnTo>
                <a:cubicBezTo>
                  <a:pt x="50" y="6643"/>
                  <a:pt x="39" y="6654"/>
                  <a:pt x="25" y="6654"/>
                </a:cubicBezTo>
                <a:cubicBezTo>
                  <a:pt x="11" y="6654"/>
                  <a:pt x="0" y="6643"/>
                  <a:pt x="0" y="6629"/>
                </a:cubicBezTo>
                <a:cubicBezTo>
                  <a:pt x="0" y="6615"/>
                  <a:pt x="11" y="6604"/>
                  <a:pt x="25" y="6604"/>
                </a:cubicBezTo>
                <a:cubicBezTo>
                  <a:pt x="39" y="6604"/>
                  <a:pt x="50" y="6615"/>
                  <a:pt x="50" y="6629"/>
                </a:cubicBezTo>
                <a:close/>
                <a:moveTo>
                  <a:pt x="50" y="6729"/>
                </a:moveTo>
                <a:lnTo>
                  <a:pt x="50" y="6729"/>
                </a:lnTo>
                <a:cubicBezTo>
                  <a:pt x="50" y="6743"/>
                  <a:pt x="39" y="6754"/>
                  <a:pt x="25" y="6754"/>
                </a:cubicBezTo>
                <a:cubicBezTo>
                  <a:pt x="11" y="6754"/>
                  <a:pt x="0" y="6743"/>
                  <a:pt x="0" y="6729"/>
                </a:cubicBezTo>
                <a:cubicBezTo>
                  <a:pt x="0" y="6715"/>
                  <a:pt x="11" y="6704"/>
                  <a:pt x="25" y="6704"/>
                </a:cubicBezTo>
                <a:cubicBezTo>
                  <a:pt x="39" y="6704"/>
                  <a:pt x="50" y="6715"/>
                  <a:pt x="50" y="6729"/>
                </a:cubicBezTo>
                <a:close/>
                <a:moveTo>
                  <a:pt x="50" y="6829"/>
                </a:moveTo>
                <a:lnTo>
                  <a:pt x="50" y="6829"/>
                </a:lnTo>
                <a:cubicBezTo>
                  <a:pt x="50" y="6843"/>
                  <a:pt x="39" y="6854"/>
                  <a:pt x="25" y="6854"/>
                </a:cubicBezTo>
                <a:cubicBezTo>
                  <a:pt x="11" y="6854"/>
                  <a:pt x="0" y="6843"/>
                  <a:pt x="0" y="6829"/>
                </a:cubicBezTo>
                <a:cubicBezTo>
                  <a:pt x="0" y="6815"/>
                  <a:pt x="11" y="6804"/>
                  <a:pt x="25" y="6804"/>
                </a:cubicBezTo>
                <a:cubicBezTo>
                  <a:pt x="39" y="6804"/>
                  <a:pt x="50" y="6815"/>
                  <a:pt x="50" y="6829"/>
                </a:cubicBezTo>
                <a:close/>
                <a:moveTo>
                  <a:pt x="50" y="6929"/>
                </a:moveTo>
                <a:lnTo>
                  <a:pt x="50" y="6929"/>
                </a:lnTo>
                <a:cubicBezTo>
                  <a:pt x="50" y="6943"/>
                  <a:pt x="39" y="6954"/>
                  <a:pt x="25" y="6954"/>
                </a:cubicBezTo>
                <a:cubicBezTo>
                  <a:pt x="11" y="6954"/>
                  <a:pt x="0" y="6943"/>
                  <a:pt x="0" y="6929"/>
                </a:cubicBezTo>
                <a:cubicBezTo>
                  <a:pt x="0" y="6915"/>
                  <a:pt x="11" y="6904"/>
                  <a:pt x="25" y="6904"/>
                </a:cubicBezTo>
                <a:cubicBezTo>
                  <a:pt x="39" y="6904"/>
                  <a:pt x="50" y="6915"/>
                  <a:pt x="50" y="6929"/>
                </a:cubicBezTo>
                <a:close/>
                <a:moveTo>
                  <a:pt x="50" y="7029"/>
                </a:moveTo>
                <a:lnTo>
                  <a:pt x="50" y="7029"/>
                </a:lnTo>
                <a:cubicBezTo>
                  <a:pt x="50" y="7043"/>
                  <a:pt x="39" y="7054"/>
                  <a:pt x="25" y="7054"/>
                </a:cubicBezTo>
                <a:cubicBezTo>
                  <a:pt x="11" y="7054"/>
                  <a:pt x="0" y="7043"/>
                  <a:pt x="0" y="7029"/>
                </a:cubicBezTo>
                <a:cubicBezTo>
                  <a:pt x="0" y="7015"/>
                  <a:pt x="11" y="7004"/>
                  <a:pt x="25" y="7004"/>
                </a:cubicBezTo>
                <a:cubicBezTo>
                  <a:pt x="39" y="7004"/>
                  <a:pt x="50" y="7015"/>
                  <a:pt x="50" y="7029"/>
                </a:cubicBezTo>
                <a:close/>
                <a:moveTo>
                  <a:pt x="50" y="7129"/>
                </a:moveTo>
                <a:lnTo>
                  <a:pt x="50" y="7129"/>
                </a:lnTo>
                <a:cubicBezTo>
                  <a:pt x="50" y="7143"/>
                  <a:pt x="39" y="7154"/>
                  <a:pt x="25" y="7154"/>
                </a:cubicBezTo>
                <a:cubicBezTo>
                  <a:pt x="11" y="7154"/>
                  <a:pt x="0" y="7143"/>
                  <a:pt x="0" y="7129"/>
                </a:cubicBezTo>
                <a:cubicBezTo>
                  <a:pt x="0" y="7115"/>
                  <a:pt x="11" y="7104"/>
                  <a:pt x="25" y="7104"/>
                </a:cubicBezTo>
                <a:cubicBezTo>
                  <a:pt x="39" y="7104"/>
                  <a:pt x="50" y="7115"/>
                  <a:pt x="50" y="7129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Freeform 43"/>
          <p:cNvSpPr>
            <a:spLocks noEditPoints="1"/>
          </p:cNvSpPr>
          <p:nvPr/>
        </p:nvSpPr>
        <p:spPr bwMode="auto">
          <a:xfrm>
            <a:off x="1725613" y="1868488"/>
            <a:ext cx="7937" cy="1274762"/>
          </a:xfrm>
          <a:custGeom>
            <a:avLst/>
            <a:gdLst>
              <a:gd name="T0" fmla="*/ 2147483647 w 50"/>
              <a:gd name="T1" fmla="*/ 2147483647 h 7154"/>
              <a:gd name="T2" fmla="*/ 2147483647 w 50"/>
              <a:gd name="T3" fmla="*/ 2147483647 h 7154"/>
              <a:gd name="T4" fmla="*/ 2147483647 w 50"/>
              <a:gd name="T5" fmla="*/ 2147483647 h 7154"/>
              <a:gd name="T6" fmla="*/ 0 w 50"/>
              <a:gd name="T7" fmla="*/ 2147483647 h 7154"/>
              <a:gd name="T8" fmla="*/ 0 w 50"/>
              <a:gd name="T9" fmla="*/ 2147483647 h 7154"/>
              <a:gd name="T10" fmla="*/ 2147483647 w 50"/>
              <a:gd name="T11" fmla="*/ 2147483647 h 7154"/>
              <a:gd name="T12" fmla="*/ 2147483647 w 50"/>
              <a:gd name="T13" fmla="*/ 2147483647 h 7154"/>
              <a:gd name="T14" fmla="*/ 2147483647 w 50"/>
              <a:gd name="T15" fmla="*/ 2147483647 h 7154"/>
              <a:gd name="T16" fmla="*/ 2147483647 w 50"/>
              <a:gd name="T17" fmla="*/ 2147483647 h 7154"/>
              <a:gd name="T18" fmla="*/ 2147483647 w 50"/>
              <a:gd name="T19" fmla="*/ 2147483647 h 7154"/>
              <a:gd name="T20" fmla="*/ 0 w 50"/>
              <a:gd name="T21" fmla="*/ 2147483647 h 7154"/>
              <a:gd name="T22" fmla="*/ 0 w 50"/>
              <a:gd name="T23" fmla="*/ 2147483647 h 7154"/>
              <a:gd name="T24" fmla="*/ 2147483647 w 50"/>
              <a:gd name="T25" fmla="*/ 2147483647 h 7154"/>
              <a:gd name="T26" fmla="*/ 2147483647 w 50"/>
              <a:gd name="T27" fmla="*/ 2147483647 h 7154"/>
              <a:gd name="T28" fmla="*/ 2147483647 w 50"/>
              <a:gd name="T29" fmla="*/ 2147483647 h 7154"/>
              <a:gd name="T30" fmla="*/ 2147483647 w 50"/>
              <a:gd name="T31" fmla="*/ 2147483647 h 7154"/>
              <a:gd name="T32" fmla="*/ 2147483647 w 50"/>
              <a:gd name="T33" fmla="*/ 2147483647 h 7154"/>
              <a:gd name="T34" fmla="*/ 0 w 50"/>
              <a:gd name="T35" fmla="*/ 2147483647 h 7154"/>
              <a:gd name="T36" fmla="*/ 0 w 50"/>
              <a:gd name="T37" fmla="*/ 2147483647 h 7154"/>
              <a:gd name="T38" fmla="*/ 2147483647 w 50"/>
              <a:gd name="T39" fmla="*/ 2147483647 h 7154"/>
              <a:gd name="T40" fmla="*/ 2147483647 w 50"/>
              <a:gd name="T41" fmla="*/ 2147483647 h 7154"/>
              <a:gd name="T42" fmla="*/ 2147483647 w 50"/>
              <a:gd name="T43" fmla="*/ 2147483647 h 7154"/>
              <a:gd name="T44" fmla="*/ 2147483647 w 50"/>
              <a:gd name="T45" fmla="*/ 2147483647 h 7154"/>
              <a:gd name="T46" fmla="*/ 2147483647 w 50"/>
              <a:gd name="T47" fmla="*/ 2147483647 h 7154"/>
              <a:gd name="T48" fmla="*/ 0 w 50"/>
              <a:gd name="T49" fmla="*/ 2147483647 h 7154"/>
              <a:gd name="T50" fmla="*/ 0 w 50"/>
              <a:gd name="T51" fmla="*/ 2147483647 h 7154"/>
              <a:gd name="T52" fmla="*/ 2147483647 w 50"/>
              <a:gd name="T53" fmla="*/ 2147483647 h 7154"/>
              <a:gd name="T54" fmla="*/ 2147483647 w 50"/>
              <a:gd name="T55" fmla="*/ 2147483647 h 7154"/>
              <a:gd name="T56" fmla="*/ 2147483647 w 50"/>
              <a:gd name="T57" fmla="*/ 2147483647 h 7154"/>
              <a:gd name="T58" fmla="*/ 2147483647 w 50"/>
              <a:gd name="T59" fmla="*/ 2147483647 h 7154"/>
              <a:gd name="T60" fmla="*/ 2147483647 w 50"/>
              <a:gd name="T61" fmla="*/ 2147483647 h 7154"/>
              <a:gd name="T62" fmla="*/ 0 w 50"/>
              <a:gd name="T63" fmla="*/ 2147483647 h 7154"/>
              <a:gd name="T64" fmla="*/ 0 w 50"/>
              <a:gd name="T65" fmla="*/ 2147483647 h 7154"/>
              <a:gd name="T66" fmla="*/ 2147483647 w 50"/>
              <a:gd name="T67" fmla="*/ 2147483647 h 7154"/>
              <a:gd name="T68" fmla="*/ 2147483647 w 50"/>
              <a:gd name="T69" fmla="*/ 2147483647 h 7154"/>
              <a:gd name="T70" fmla="*/ 2147483647 w 50"/>
              <a:gd name="T71" fmla="*/ 2147483647 h 7154"/>
              <a:gd name="T72" fmla="*/ 2147483647 w 50"/>
              <a:gd name="T73" fmla="*/ 2147483647 h 7154"/>
              <a:gd name="T74" fmla="*/ 2147483647 w 50"/>
              <a:gd name="T75" fmla="*/ 2147483647 h 7154"/>
              <a:gd name="T76" fmla="*/ 0 w 50"/>
              <a:gd name="T77" fmla="*/ 2147483647 h 7154"/>
              <a:gd name="T78" fmla="*/ 0 w 50"/>
              <a:gd name="T79" fmla="*/ 2147483647 h 7154"/>
              <a:gd name="T80" fmla="*/ 2147483647 w 50"/>
              <a:gd name="T81" fmla="*/ 2147483647 h 7154"/>
              <a:gd name="T82" fmla="*/ 2147483647 w 50"/>
              <a:gd name="T83" fmla="*/ 2147483647 h 7154"/>
              <a:gd name="T84" fmla="*/ 2147483647 w 50"/>
              <a:gd name="T85" fmla="*/ 2147483647 h 7154"/>
              <a:gd name="T86" fmla="*/ 2147483647 w 50"/>
              <a:gd name="T87" fmla="*/ 2147483647 h 7154"/>
              <a:gd name="T88" fmla="*/ 2147483647 w 50"/>
              <a:gd name="T89" fmla="*/ 2147483647 h 7154"/>
              <a:gd name="T90" fmla="*/ 0 w 50"/>
              <a:gd name="T91" fmla="*/ 2147483647 h 7154"/>
              <a:gd name="T92" fmla="*/ 0 w 50"/>
              <a:gd name="T93" fmla="*/ 2147483647 h 7154"/>
              <a:gd name="T94" fmla="*/ 2147483647 w 50"/>
              <a:gd name="T95" fmla="*/ 2147483647 h 7154"/>
              <a:gd name="T96" fmla="*/ 2147483647 w 50"/>
              <a:gd name="T97" fmla="*/ 2147483647 h 7154"/>
              <a:gd name="T98" fmla="*/ 2147483647 w 50"/>
              <a:gd name="T99" fmla="*/ 2147483647 h 7154"/>
              <a:gd name="T100" fmla="*/ 2147483647 w 50"/>
              <a:gd name="T101" fmla="*/ 2147483647 h 7154"/>
              <a:gd name="T102" fmla="*/ 2147483647 w 50"/>
              <a:gd name="T103" fmla="*/ 2147483647 h 7154"/>
              <a:gd name="T104" fmla="*/ 0 w 50"/>
              <a:gd name="T105" fmla="*/ 2147483647 h 7154"/>
              <a:gd name="T106" fmla="*/ 0 w 50"/>
              <a:gd name="T107" fmla="*/ 2147483647 h 7154"/>
              <a:gd name="T108" fmla="*/ 2147483647 w 50"/>
              <a:gd name="T109" fmla="*/ 2147483647 h 7154"/>
              <a:gd name="T110" fmla="*/ 2147483647 w 50"/>
              <a:gd name="T111" fmla="*/ 2147483647 h 7154"/>
              <a:gd name="T112" fmla="*/ 2147483647 w 50"/>
              <a:gd name="T113" fmla="*/ 2147483647 h 7154"/>
              <a:gd name="T114" fmla="*/ 2147483647 w 50"/>
              <a:gd name="T115" fmla="*/ 2147483647 h 7154"/>
              <a:gd name="T116" fmla="*/ 2147483647 w 50"/>
              <a:gd name="T117" fmla="*/ 2147483647 h 7154"/>
              <a:gd name="T118" fmla="*/ 0 w 50"/>
              <a:gd name="T119" fmla="*/ 2147483647 h 7154"/>
              <a:gd name="T120" fmla="*/ 0 w 50"/>
              <a:gd name="T121" fmla="*/ 2147483647 h 7154"/>
              <a:gd name="T122" fmla="*/ 2147483647 w 50"/>
              <a:gd name="T123" fmla="*/ 2147483647 h 7154"/>
              <a:gd name="T124" fmla="*/ 2147483647 w 50"/>
              <a:gd name="T125" fmla="*/ 2147483647 h 7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"/>
              <a:gd name="T190" fmla="*/ 0 h 7154"/>
              <a:gd name="T191" fmla="*/ 50 w 50"/>
              <a:gd name="T192" fmla="*/ 7154 h 71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" h="7154">
                <a:moveTo>
                  <a:pt x="50" y="25"/>
                </a:moveTo>
                <a:lnTo>
                  <a:pt x="50" y="26"/>
                </a:lnTo>
                <a:cubicBezTo>
                  <a:pt x="50" y="39"/>
                  <a:pt x="39" y="51"/>
                  <a:pt x="25" y="51"/>
                </a:cubicBezTo>
                <a:cubicBezTo>
                  <a:pt x="12" y="51"/>
                  <a:pt x="0" y="39"/>
                  <a:pt x="0" y="26"/>
                </a:cubicBezTo>
                <a:lnTo>
                  <a:pt x="0" y="25"/>
                </a:lnTo>
                <a:cubicBezTo>
                  <a:pt x="0" y="12"/>
                  <a:pt x="12" y="0"/>
                  <a:pt x="25" y="0"/>
                </a:cubicBezTo>
                <a:cubicBezTo>
                  <a:pt x="39" y="0"/>
                  <a:pt x="50" y="12"/>
                  <a:pt x="50" y="25"/>
                </a:cubicBezTo>
                <a:close/>
                <a:moveTo>
                  <a:pt x="50" y="126"/>
                </a:moveTo>
                <a:lnTo>
                  <a:pt x="50" y="126"/>
                </a:lnTo>
                <a:cubicBezTo>
                  <a:pt x="50" y="139"/>
                  <a:pt x="39" y="151"/>
                  <a:pt x="25" y="151"/>
                </a:cubicBezTo>
                <a:cubicBezTo>
                  <a:pt x="12" y="151"/>
                  <a:pt x="0" y="139"/>
                  <a:pt x="0" y="126"/>
                </a:cubicBezTo>
                <a:cubicBezTo>
                  <a:pt x="0" y="112"/>
                  <a:pt x="12" y="101"/>
                  <a:pt x="25" y="101"/>
                </a:cubicBezTo>
                <a:cubicBezTo>
                  <a:pt x="39" y="101"/>
                  <a:pt x="50" y="112"/>
                  <a:pt x="50" y="126"/>
                </a:cubicBezTo>
                <a:close/>
                <a:moveTo>
                  <a:pt x="50" y="226"/>
                </a:moveTo>
                <a:lnTo>
                  <a:pt x="50" y="226"/>
                </a:lnTo>
                <a:cubicBezTo>
                  <a:pt x="50" y="239"/>
                  <a:pt x="39" y="251"/>
                  <a:pt x="25" y="251"/>
                </a:cubicBezTo>
                <a:cubicBezTo>
                  <a:pt x="12" y="251"/>
                  <a:pt x="0" y="239"/>
                  <a:pt x="0" y="226"/>
                </a:cubicBezTo>
                <a:cubicBezTo>
                  <a:pt x="0" y="212"/>
                  <a:pt x="12" y="201"/>
                  <a:pt x="25" y="201"/>
                </a:cubicBezTo>
                <a:cubicBezTo>
                  <a:pt x="39" y="201"/>
                  <a:pt x="50" y="212"/>
                  <a:pt x="50" y="226"/>
                </a:cubicBezTo>
                <a:close/>
                <a:moveTo>
                  <a:pt x="50" y="326"/>
                </a:moveTo>
                <a:lnTo>
                  <a:pt x="50" y="326"/>
                </a:lnTo>
                <a:cubicBezTo>
                  <a:pt x="50" y="339"/>
                  <a:pt x="39" y="351"/>
                  <a:pt x="25" y="351"/>
                </a:cubicBezTo>
                <a:cubicBezTo>
                  <a:pt x="12" y="351"/>
                  <a:pt x="0" y="339"/>
                  <a:pt x="0" y="326"/>
                </a:cubicBezTo>
                <a:cubicBezTo>
                  <a:pt x="0" y="312"/>
                  <a:pt x="12" y="301"/>
                  <a:pt x="25" y="301"/>
                </a:cubicBezTo>
                <a:cubicBezTo>
                  <a:pt x="39" y="301"/>
                  <a:pt x="50" y="312"/>
                  <a:pt x="50" y="326"/>
                </a:cubicBezTo>
                <a:close/>
                <a:moveTo>
                  <a:pt x="50" y="426"/>
                </a:moveTo>
                <a:lnTo>
                  <a:pt x="50" y="426"/>
                </a:lnTo>
                <a:cubicBezTo>
                  <a:pt x="50" y="440"/>
                  <a:pt x="39" y="451"/>
                  <a:pt x="25" y="451"/>
                </a:cubicBezTo>
                <a:cubicBezTo>
                  <a:pt x="12" y="451"/>
                  <a:pt x="0" y="440"/>
                  <a:pt x="0" y="426"/>
                </a:cubicBezTo>
                <a:cubicBezTo>
                  <a:pt x="0" y="412"/>
                  <a:pt x="12" y="401"/>
                  <a:pt x="25" y="401"/>
                </a:cubicBezTo>
                <a:cubicBezTo>
                  <a:pt x="39" y="401"/>
                  <a:pt x="50" y="412"/>
                  <a:pt x="50" y="426"/>
                </a:cubicBezTo>
                <a:close/>
                <a:moveTo>
                  <a:pt x="50" y="526"/>
                </a:moveTo>
                <a:lnTo>
                  <a:pt x="50" y="526"/>
                </a:lnTo>
                <a:cubicBezTo>
                  <a:pt x="50" y="540"/>
                  <a:pt x="39" y="551"/>
                  <a:pt x="25" y="551"/>
                </a:cubicBezTo>
                <a:cubicBezTo>
                  <a:pt x="12" y="551"/>
                  <a:pt x="0" y="540"/>
                  <a:pt x="0" y="526"/>
                </a:cubicBezTo>
                <a:cubicBezTo>
                  <a:pt x="0" y="512"/>
                  <a:pt x="12" y="501"/>
                  <a:pt x="25" y="501"/>
                </a:cubicBezTo>
                <a:cubicBezTo>
                  <a:pt x="39" y="501"/>
                  <a:pt x="50" y="512"/>
                  <a:pt x="50" y="526"/>
                </a:cubicBezTo>
                <a:close/>
                <a:moveTo>
                  <a:pt x="50" y="626"/>
                </a:moveTo>
                <a:lnTo>
                  <a:pt x="50" y="626"/>
                </a:lnTo>
                <a:cubicBezTo>
                  <a:pt x="50" y="640"/>
                  <a:pt x="39" y="651"/>
                  <a:pt x="25" y="651"/>
                </a:cubicBezTo>
                <a:cubicBezTo>
                  <a:pt x="12" y="651"/>
                  <a:pt x="0" y="640"/>
                  <a:pt x="0" y="626"/>
                </a:cubicBezTo>
                <a:cubicBezTo>
                  <a:pt x="0" y="612"/>
                  <a:pt x="12" y="601"/>
                  <a:pt x="25" y="601"/>
                </a:cubicBezTo>
                <a:cubicBezTo>
                  <a:pt x="39" y="601"/>
                  <a:pt x="50" y="612"/>
                  <a:pt x="50" y="626"/>
                </a:cubicBezTo>
                <a:close/>
                <a:moveTo>
                  <a:pt x="50" y="726"/>
                </a:moveTo>
                <a:lnTo>
                  <a:pt x="50" y="726"/>
                </a:lnTo>
                <a:cubicBezTo>
                  <a:pt x="50" y="740"/>
                  <a:pt x="39" y="751"/>
                  <a:pt x="25" y="751"/>
                </a:cubicBezTo>
                <a:cubicBezTo>
                  <a:pt x="12" y="751"/>
                  <a:pt x="0" y="740"/>
                  <a:pt x="0" y="726"/>
                </a:cubicBezTo>
                <a:cubicBezTo>
                  <a:pt x="0" y="712"/>
                  <a:pt x="12" y="701"/>
                  <a:pt x="25" y="701"/>
                </a:cubicBezTo>
                <a:cubicBezTo>
                  <a:pt x="39" y="701"/>
                  <a:pt x="50" y="712"/>
                  <a:pt x="50" y="726"/>
                </a:cubicBezTo>
                <a:close/>
                <a:moveTo>
                  <a:pt x="50" y="826"/>
                </a:moveTo>
                <a:lnTo>
                  <a:pt x="50" y="826"/>
                </a:lnTo>
                <a:cubicBezTo>
                  <a:pt x="50" y="840"/>
                  <a:pt x="39" y="851"/>
                  <a:pt x="25" y="851"/>
                </a:cubicBezTo>
                <a:cubicBezTo>
                  <a:pt x="12" y="851"/>
                  <a:pt x="0" y="840"/>
                  <a:pt x="0" y="826"/>
                </a:cubicBezTo>
                <a:cubicBezTo>
                  <a:pt x="0" y="812"/>
                  <a:pt x="12" y="801"/>
                  <a:pt x="25" y="801"/>
                </a:cubicBezTo>
                <a:cubicBezTo>
                  <a:pt x="39" y="801"/>
                  <a:pt x="50" y="812"/>
                  <a:pt x="50" y="826"/>
                </a:cubicBezTo>
                <a:close/>
                <a:moveTo>
                  <a:pt x="50" y="926"/>
                </a:moveTo>
                <a:lnTo>
                  <a:pt x="50" y="926"/>
                </a:lnTo>
                <a:cubicBezTo>
                  <a:pt x="50" y="940"/>
                  <a:pt x="39" y="951"/>
                  <a:pt x="25" y="951"/>
                </a:cubicBezTo>
                <a:cubicBezTo>
                  <a:pt x="12" y="951"/>
                  <a:pt x="0" y="940"/>
                  <a:pt x="0" y="926"/>
                </a:cubicBezTo>
                <a:cubicBezTo>
                  <a:pt x="0" y="912"/>
                  <a:pt x="12" y="901"/>
                  <a:pt x="25" y="901"/>
                </a:cubicBezTo>
                <a:cubicBezTo>
                  <a:pt x="39" y="901"/>
                  <a:pt x="50" y="912"/>
                  <a:pt x="50" y="926"/>
                </a:cubicBezTo>
                <a:close/>
                <a:moveTo>
                  <a:pt x="50" y="1026"/>
                </a:moveTo>
                <a:lnTo>
                  <a:pt x="50" y="1026"/>
                </a:lnTo>
                <a:cubicBezTo>
                  <a:pt x="50" y="1040"/>
                  <a:pt x="39" y="1051"/>
                  <a:pt x="25" y="1051"/>
                </a:cubicBezTo>
                <a:cubicBezTo>
                  <a:pt x="12" y="1051"/>
                  <a:pt x="0" y="1040"/>
                  <a:pt x="0" y="1026"/>
                </a:cubicBezTo>
                <a:cubicBezTo>
                  <a:pt x="0" y="1012"/>
                  <a:pt x="12" y="1001"/>
                  <a:pt x="25" y="1001"/>
                </a:cubicBezTo>
                <a:cubicBezTo>
                  <a:pt x="39" y="1001"/>
                  <a:pt x="50" y="1012"/>
                  <a:pt x="50" y="1026"/>
                </a:cubicBezTo>
                <a:close/>
                <a:moveTo>
                  <a:pt x="50" y="1126"/>
                </a:moveTo>
                <a:lnTo>
                  <a:pt x="50" y="1126"/>
                </a:lnTo>
                <a:cubicBezTo>
                  <a:pt x="50" y="1140"/>
                  <a:pt x="39" y="1151"/>
                  <a:pt x="25" y="1151"/>
                </a:cubicBezTo>
                <a:cubicBezTo>
                  <a:pt x="12" y="1151"/>
                  <a:pt x="0" y="1140"/>
                  <a:pt x="0" y="1126"/>
                </a:cubicBezTo>
                <a:cubicBezTo>
                  <a:pt x="0" y="1112"/>
                  <a:pt x="12" y="1101"/>
                  <a:pt x="25" y="1101"/>
                </a:cubicBezTo>
                <a:cubicBezTo>
                  <a:pt x="39" y="1101"/>
                  <a:pt x="50" y="1112"/>
                  <a:pt x="50" y="1126"/>
                </a:cubicBezTo>
                <a:close/>
                <a:moveTo>
                  <a:pt x="50" y="1226"/>
                </a:moveTo>
                <a:lnTo>
                  <a:pt x="50" y="1226"/>
                </a:lnTo>
                <a:cubicBezTo>
                  <a:pt x="50" y="1240"/>
                  <a:pt x="39" y="1251"/>
                  <a:pt x="25" y="1251"/>
                </a:cubicBezTo>
                <a:cubicBezTo>
                  <a:pt x="12" y="1251"/>
                  <a:pt x="0" y="1240"/>
                  <a:pt x="0" y="1226"/>
                </a:cubicBezTo>
                <a:cubicBezTo>
                  <a:pt x="0" y="1212"/>
                  <a:pt x="12" y="1201"/>
                  <a:pt x="25" y="1201"/>
                </a:cubicBezTo>
                <a:cubicBezTo>
                  <a:pt x="39" y="1201"/>
                  <a:pt x="50" y="1212"/>
                  <a:pt x="50" y="1226"/>
                </a:cubicBezTo>
                <a:close/>
                <a:moveTo>
                  <a:pt x="50" y="1326"/>
                </a:moveTo>
                <a:lnTo>
                  <a:pt x="50" y="1326"/>
                </a:lnTo>
                <a:cubicBezTo>
                  <a:pt x="50" y="1340"/>
                  <a:pt x="39" y="1351"/>
                  <a:pt x="25" y="1351"/>
                </a:cubicBezTo>
                <a:cubicBezTo>
                  <a:pt x="12" y="1351"/>
                  <a:pt x="0" y="1340"/>
                  <a:pt x="0" y="1326"/>
                </a:cubicBezTo>
                <a:cubicBezTo>
                  <a:pt x="0" y="1312"/>
                  <a:pt x="12" y="1301"/>
                  <a:pt x="25" y="1301"/>
                </a:cubicBezTo>
                <a:cubicBezTo>
                  <a:pt x="39" y="1301"/>
                  <a:pt x="50" y="1312"/>
                  <a:pt x="50" y="1326"/>
                </a:cubicBezTo>
                <a:close/>
                <a:moveTo>
                  <a:pt x="50" y="1426"/>
                </a:moveTo>
                <a:lnTo>
                  <a:pt x="50" y="1426"/>
                </a:lnTo>
                <a:cubicBezTo>
                  <a:pt x="50" y="1440"/>
                  <a:pt x="39" y="1451"/>
                  <a:pt x="25" y="1451"/>
                </a:cubicBezTo>
                <a:cubicBezTo>
                  <a:pt x="12" y="1451"/>
                  <a:pt x="0" y="1440"/>
                  <a:pt x="0" y="1426"/>
                </a:cubicBezTo>
                <a:cubicBezTo>
                  <a:pt x="0" y="1412"/>
                  <a:pt x="12" y="1401"/>
                  <a:pt x="25" y="1401"/>
                </a:cubicBezTo>
                <a:cubicBezTo>
                  <a:pt x="39" y="1401"/>
                  <a:pt x="50" y="1412"/>
                  <a:pt x="50" y="1426"/>
                </a:cubicBezTo>
                <a:close/>
                <a:moveTo>
                  <a:pt x="50" y="1526"/>
                </a:moveTo>
                <a:lnTo>
                  <a:pt x="50" y="1526"/>
                </a:lnTo>
                <a:cubicBezTo>
                  <a:pt x="50" y="1540"/>
                  <a:pt x="39" y="1551"/>
                  <a:pt x="25" y="1551"/>
                </a:cubicBezTo>
                <a:cubicBezTo>
                  <a:pt x="12" y="1551"/>
                  <a:pt x="0" y="1540"/>
                  <a:pt x="0" y="1526"/>
                </a:cubicBezTo>
                <a:cubicBezTo>
                  <a:pt x="0" y="1512"/>
                  <a:pt x="12" y="1501"/>
                  <a:pt x="25" y="1501"/>
                </a:cubicBezTo>
                <a:cubicBezTo>
                  <a:pt x="39" y="1501"/>
                  <a:pt x="50" y="1512"/>
                  <a:pt x="50" y="1526"/>
                </a:cubicBezTo>
                <a:close/>
                <a:moveTo>
                  <a:pt x="50" y="1626"/>
                </a:moveTo>
                <a:lnTo>
                  <a:pt x="50" y="1626"/>
                </a:lnTo>
                <a:cubicBezTo>
                  <a:pt x="50" y="1640"/>
                  <a:pt x="39" y="1651"/>
                  <a:pt x="25" y="1651"/>
                </a:cubicBezTo>
                <a:cubicBezTo>
                  <a:pt x="12" y="1651"/>
                  <a:pt x="0" y="1640"/>
                  <a:pt x="0" y="1626"/>
                </a:cubicBezTo>
                <a:cubicBezTo>
                  <a:pt x="0" y="1612"/>
                  <a:pt x="12" y="1601"/>
                  <a:pt x="25" y="1601"/>
                </a:cubicBezTo>
                <a:cubicBezTo>
                  <a:pt x="39" y="1601"/>
                  <a:pt x="50" y="1612"/>
                  <a:pt x="50" y="1626"/>
                </a:cubicBezTo>
                <a:close/>
                <a:moveTo>
                  <a:pt x="50" y="1726"/>
                </a:moveTo>
                <a:lnTo>
                  <a:pt x="50" y="1726"/>
                </a:lnTo>
                <a:cubicBezTo>
                  <a:pt x="50" y="1740"/>
                  <a:pt x="39" y="1751"/>
                  <a:pt x="25" y="1751"/>
                </a:cubicBezTo>
                <a:cubicBezTo>
                  <a:pt x="12" y="1751"/>
                  <a:pt x="0" y="1740"/>
                  <a:pt x="0" y="1726"/>
                </a:cubicBezTo>
                <a:cubicBezTo>
                  <a:pt x="0" y="1712"/>
                  <a:pt x="12" y="1701"/>
                  <a:pt x="25" y="1701"/>
                </a:cubicBezTo>
                <a:cubicBezTo>
                  <a:pt x="39" y="1701"/>
                  <a:pt x="50" y="1712"/>
                  <a:pt x="50" y="1726"/>
                </a:cubicBezTo>
                <a:close/>
                <a:moveTo>
                  <a:pt x="50" y="1826"/>
                </a:moveTo>
                <a:lnTo>
                  <a:pt x="50" y="1826"/>
                </a:lnTo>
                <a:cubicBezTo>
                  <a:pt x="50" y="1840"/>
                  <a:pt x="39" y="1851"/>
                  <a:pt x="25" y="1851"/>
                </a:cubicBezTo>
                <a:cubicBezTo>
                  <a:pt x="12" y="1851"/>
                  <a:pt x="0" y="1840"/>
                  <a:pt x="0" y="1826"/>
                </a:cubicBezTo>
                <a:cubicBezTo>
                  <a:pt x="0" y="1813"/>
                  <a:pt x="12" y="1801"/>
                  <a:pt x="25" y="1801"/>
                </a:cubicBezTo>
                <a:cubicBezTo>
                  <a:pt x="39" y="1801"/>
                  <a:pt x="50" y="1813"/>
                  <a:pt x="50" y="1826"/>
                </a:cubicBezTo>
                <a:close/>
                <a:moveTo>
                  <a:pt x="50" y="1926"/>
                </a:moveTo>
                <a:lnTo>
                  <a:pt x="50" y="1926"/>
                </a:lnTo>
                <a:cubicBezTo>
                  <a:pt x="50" y="1940"/>
                  <a:pt x="39" y="1951"/>
                  <a:pt x="25" y="1951"/>
                </a:cubicBezTo>
                <a:cubicBezTo>
                  <a:pt x="12" y="1951"/>
                  <a:pt x="0" y="1940"/>
                  <a:pt x="0" y="1926"/>
                </a:cubicBezTo>
                <a:cubicBezTo>
                  <a:pt x="0" y="1913"/>
                  <a:pt x="12" y="1901"/>
                  <a:pt x="25" y="1901"/>
                </a:cubicBezTo>
                <a:cubicBezTo>
                  <a:pt x="39" y="1901"/>
                  <a:pt x="50" y="1913"/>
                  <a:pt x="50" y="1926"/>
                </a:cubicBezTo>
                <a:close/>
                <a:moveTo>
                  <a:pt x="50" y="2026"/>
                </a:moveTo>
                <a:lnTo>
                  <a:pt x="50" y="2026"/>
                </a:lnTo>
                <a:cubicBezTo>
                  <a:pt x="50" y="2040"/>
                  <a:pt x="39" y="2051"/>
                  <a:pt x="25" y="2051"/>
                </a:cubicBezTo>
                <a:cubicBezTo>
                  <a:pt x="12" y="2051"/>
                  <a:pt x="0" y="2040"/>
                  <a:pt x="0" y="2026"/>
                </a:cubicBezTo>
                <a:cubicBezTo>
                  <a:pt x="0" y="2013"/>
                  <a:pt x="12" y="2001"/>
                  <a:pt x="25" y="2001"/>
                </a:cubicBezTo>
                <a:cubicBezTo>
                  <a:pt x="39" y="2001"/>
                  <a:pt x="50" y="2013"/>
                  <a:pt x="50" y="2026"/>
                </a:cubicBezTo>
                <a:close/>
                <a:moveTo>
                  <a:pt x="50" y="2126"/>
                </a:moveTo>
                <a:lnTo>
                  <a:pt x="50" y="2127"/>
                </a:lnTo>
                <a:cubicBezTo>
                  <a:pt x="50" y="2140"/>
                  <a:pt x="39" y="2152"/>
                  <a:pt x="25" y="2152"/>
                </a:cubicBezTo>
                <a:cubicBezTo>
                  <a:pt x="12" y="2152"/>
                  <a:pt x="0" y="2140"/>
                  <a:pt x="0" y="2127"/>
                </a:cubicBezTo>
                <a:lnTo>
                  <a:pt x="0" y="2126"/>
                </a:lnTo>
                <a:cubicBezTo>
                  <a:pt x="0" y="2113"/>
                  <a:pt x="12" y="2101"/>
                  <a:pt x="25" y="2101"/>
                </a:cubicBezTo>
                <a:cubicBezTo>
                  <a:pt x="39" y="2101"/>
                  <a:pt x="50" y="2113"/>
                  <a:pt x="50" y="2126"/>
                </a:cubicBezTo>
                <a:close/>
                <a:moveTo>
                  <a:pt x="50" y="2227"/>
                </a:moveTo>
                <a:lnTo>
                  <a:pt x="50" y="2227"/>
                </a:lnTo>
                <a:cubicBezTo>
                  <a:pt x="50" y="2240"/>
                  <a:pt x="39" y="2252"/>
                  <a:pt x="25" y="2252"/>
                </a:cubicBezTo>
                <a:cubicBezTo>
                  <a:pt x="12" y="2252"/>
                  <a:pt x="0" y="2240"/>
                  <a:pt x="0" y="2227"/>
                </a:cubicBezTo>
                <a:cubicBezTo>
                  <a:pt x="0" y="2213"/>
                  <a:pt x="12" y="2202"/>
                  <a:pt x="25" y="2202"/>
                </a:cubicBezTo>
                <a:cubicBezTo>
                  <a:pt x="39" y="2202"/>
                  <a:pt x="50" y="2213"/>
                  <a:pt x="50" y="2227"/>
                </a:cubicBezTo>
                <a:close/>
                <a:moveTo>
                  <a:pt x="50" y="2327"/>
                </a:moveTo>
                <a:lnTo>
                  <a:pt x="50" y="2327"/>
                </a:lnTo>
                <a:cubicBezTo>
                  <a:pt x="50" y="2340"/>
                  <a:pt x="39" y="2352"/>
                  <a:pt x="25" y="2352"/>
                </a:cubicBezTo>
                <a:cubicBezTo>
                  <a:pt x="12" y="2352"/>
                  <a:pt x="0" y="2340"/>
                  <a:pt x="0" y="2327"/>
                </a:cubicBezTo>
                <a:cubicBezTo>
                  <a:pt x="0" y="2313"/>
                  <a:pt x="12" y="2302"/>
                  <a:pt x="25" y="2302"/>
                </a:cubicBezTo>
                <a:cubicBezTo>
                  <a:pt x="39" y="2302"/>
                  <a:pt x="50" y="2313"/>
                  <a:pt x="50" y="2327"/>
                </a:cubicBezTo>
                <a:close/>
                <a:moveTo>
                  <a:pt x="50" y="2427"/>
                </a:moveTo>
                <a:lnTo>
                  <a:pt x="50" y="2427"/>
                </a:lnTo>
                <a:cubicBezTo>
                  <a:pt x="50" y="2440"/>
                  <a:pt x="39" y="2452"/>
                  <a:pt x="25" y="2452"/>
                </a:cubicBezTo>
                <a:cubicBezTo>
                  <a:pt x="12" y="2452"/>
                  <a:pt x="0" y="2440"/>
                  <a:pt x="0" y="2427"/>
                </a:cubicBezTo>
                <a:cubicBezTo>
                  <a:pt x="0" y="2413"/>
                  <a:pt x="12" y="2402"/>
                  <a:pt x="25" y="2402"/>
                </a:cubicBezTo>
                <a:cubicBezTo>
                  <a:pt x="39" y="2402"/>
                  <a:pt x="50" y="2413"/>
                  <a:pt x="50" y="2427"/>
                </a:cubicBezTo>
                <a:close/>
                <a:moveTo>
                  <a:pt x="50" y="2527"/>
                </a:moveTo>
                <a:lnTo>
                  <a:pt x="50" y="2527"/>
                </a:lnTo>
                <a:cubicBezTo>
                  <a:pt x="50" y="2541"/>
                  <a:pt x="39" y="2552"/>
                  <a:pt x="25" y="2552"/>
                </a:cubicBezTo>
                <a:cubicBezTo>
                  <a:pt x="12" y="2552"/>
                  <a:pt x="0" y="2541"/>
                  <a:pt x="0" y="2527"/>
                </a:cubicBezTo>
                <a:cubicBezTo>
                  <a:pt x="0" y="2513"/>
                  <a:pt x="12" y="2502"/>
                  <a:pt x="25" y="2502"/>
                </a:cubicBezTo>
                <a:cubicBezTo>
                  <a:pt x="39" y="2502"/>
                  <a:pt x="50" y="2513"/>
                  <a:pt x="50" y="2527"/>
                </a:cubicBezTo>
                <a:close/>
                <a:moveTo>
                  <a:pt x="50" y="2627"/>
                </a:moveTo>
                <a:lnTo>
                  <a:pt x="50" y="2627"/>
                </a:lnTo>
                <a:cubicBezTo>
                  <a:pt x="50" y="2641"/>
                  <a:pt x="39" y="2652"/>
                  <a:pt x="25" y="2652"/>
                </a:cubicBezTo>
                <a:cubicBezTo>
                  <a:pt x="12" y="2652"/>
                  <a:pt x="0" y="2641"/>
                  <a:pt x="0" y="2627"/>
                </a:cubicBezTo>
                <a:cubicBezTo>
                  <a:pt x="0" y="2613"/>
                  <a:pt x="12" y="2602"/>
                  <a:pt x="25" y="2602"/>
                </a:cubicBezTo>
                <a:cubicBezTo>
                  <a:pt x="39" y="2602"/>
                  <a:pt x="50" y="2613"/>
                  <a:pt x="50" y="2627"/>
                </a:cubicBezTo>
                <a:close/>
                <a:moveTo>
                  <a:pt x="50" y="2727"/>
                </a:moveTo>
                <a:lnTo>
                  <a:pt x="50" y="2727"/>
                </a:lnTo>
                <a:cubicBezTo>
                  <a:pt x="50" y="2741"/>
                  <a:pt x="39" y="2752"/>
                  <a:pt x="25" y="2752"/>
                </a:cubicBezTo>
                <a:cubicBezTo>
                  <a:pt x="12" y="2752"/>
                  <a:pt x="0" y="2741"/>
                  <a:pt x="0" y="2727"/>
                </a:cubicBezTo>
                <a:cubicBezTo>
                  <a:pt x="0" y="2713"/>
                  <a:pt x="12" y="2702"/>
                  <a:pt x="25" y="2702"/>
                </a:cubicBezTo>
                <a:cubicBezTo>
                  <a:pt x="39" y="2702"/>
                  <a:pt x="50" y="2713"/>
                  <a:pt x="50" y="2727"/>
                </a:cubicBezTo>
                <a:close/>
                <a:moveTo>
                  <a:pt x="50" y="2827"/>
                </a:moveTo>
                <a:lnTo>
                  <a:pt x="50" y="2827"/>
                </a:lnTo>
                <a:cubicBezTo>
                  <a:pt x="50" y="2841"/>
                  <a:pt x="39" y="2852"/>
                  <a:pt x="25" y="2852"/>
                </a:cubicBezTo>
                <a:cubicBezTo>
                  <a:pt x="12" y="2852"/>
                  <a:pt x="0" y="2841"/>
                  <a:pt x="0" y="2827"/>
                </a:cubicBezTo>
                <a:cubicBezTo>
                  <a:pt x="0" y="2813"/>
                  <a:pt x="12" y="2802"/>
                  <a:pt x="25" y="2802"/>
                </a:cubicBezTo>
                <a:cubicBezTo>
                  <a:pt x="39" y="2802"/>
                  <a:pt x="50" y="2813"/>
                  <a:pt x="50" y="2827"/>
                </a:cubicBezTo>
                <a:close/>
                <a:moveTo>
                  <a:pt x="50" y="2927"/>
                </a:moveTo>
                <a:lnTo>
                  <a:pt x="50" y="2927"/>
                </a:lnTo>
                <a:cubicBezTo>
                  <a:pt x="50" y="2941"/>
                  <a:pt x="39" y="2952"/>
                  <a:pt x="25" y="2952"/>
                </a:cubicBezTo>
                <a:cubicBezTo>
                  <a:pt x="12" y="2952"/>
                  <a:pt x="0" y="2941"/>
                  <a:pt x="0" y="2927"/>
                </a:cubicBezTo>
                <a:cubicBezTo>
                  <a:pt x="0" y="2913"/>
                  <a:pt x="12" y="2902"/>
                  <a:pt x="25" y="2902"/>
                </a:cubicBezTo>
                <a:cubicBezTo>
                  <a:pt x="39" y="2902"/>
                  <a:pt x="50" y="2913"/>
                  <a:pt x="50" y="2927"/>
                </a:cubicBezTo>
                <a:close/>
                <a:moveTo>
                  <a:pt x="50" y="3027"/>
                </a:moveTo>
                <a:lnTo>
                  <a:pt x="50" y="3027"/>
                </a:lnTo>
                <a:cubicBezTo>
                  <a:pt x="50" y="3041"/>
                  <a:pt x="39" y="3052"/>
                  <a:pt x="25" y="3052"/>
                </a:cubicBezTo>
                <a:cubicBezTo>
                  <a:pt x="12" y="3052"/>
                  <a:pt x="0" y="3041"/>
                  <a:pt x="0" y="3027"/>
                </a:cubicBezTo>
                <a:cubicBezTo>
                  <a:pt x="0" y="3013"/>
                  <a:pt x="12" y="3002"/>
                  <a:pt x="25" y="3002"/>
                </a:cubicBezTo>
                <a:cubicBezTo>
                  <a:pt x="39" y="3002"/>
                  <a:pt x="50" y="3013"/>
                  <a:pt x="50" y="3027"/>
                </a:cubicBezTo>
                <a:close/>
                <a:moveTo>
                  <a:pt x="50" y="3127"/>
                </a:moveTo>
                <a:lnTo>
                  <a:pt x="50" y="3127"/>
                </a:lnTo>
                <a:cubicBezTo>
                  <a:pt x="50" y="3141"/>
                  <a:pt x="39" y="3152"/>
                  <a:pt x="25" y="3152"/>
                </a:cubicBezTo>
                <a:cubicBezTo>
                  <a:pt x="12" y="3152"/>
                  <a:pt x="0" y="3141"/>
                  <a:pt x="0" y="3127"/>
                </a:cubicBezTo>
                <a:cubicBezTo>
                  <a:pt x="0" y="3113"/>
                  <a:pt x="12" y="3102"/>
                  <a:pt x="25" y="3102"/>
                </a:cubicBezTo>
                <a:cubicBezTo>
                  <a:pt x="39" y="3102"/>
                  <a:pt x="50" y="3113"/>
                  <a:pt x="50" y="3127"/>
                </a:cubicBezTo>
                <a:close/>
                <a:moveTo>
                  <a:pt x="50" y="3227"/>
                </a:moveTo>
                <a:lnTo>
                  <a:pt x="50" y="3227"/>
                </a:lnTo>
                <a:cubicBezTo>
                  <a:pt x="50" y="3241"/>
                  <a:pt x="39" y="3252"/>
                  <a:pt x="25" y="3252"/>
                </a:cubicBezTo>
                <a:cubicBezTo>
                  <a:pt x="12" y="3252"/>
                  <a:pt x="0" y="3241"/>
                  <a:pt x="0" y="3227"/>
                </a:cubicBezTo>
                <a:cubicBezTo>
                  <a:pt x="0" y="3213"/>
                  <a:pt x="12" y="3202"/>
                  <a:pt x="25" y="3202"/>
                </a:cubicBezTo>
                <a:cubicBezTo>
                  <a:pt x="39" y="3202"/>
                  <a:pt x="50" y="3213"/>
                  <a:pt x="50" y="3227"/>
                </a:cubicBezTo>
                <a:close/>
                <a:moveTo>
                  <a:pt x="50" y="3327"/>
                </a:moveTo>
                <a:lnTo>
                  <a:pt x="50" y="3327"/>
                </a:lnTo>
                <a:cubicBezTo>
                  <a:pt x="50" y="3341"/>
                  <a:pt x="39" y="3352"/>
                  <a:pt x="25" y="3352"/>
                </a:cubicBezTo>
                <a:cubicBezTo>
                  <a:pt x="12" y="3352"/>
                  <a:pt x="0" y="3341"/>
                  <a:pt x="0" y="3327"/>
                </a:cubicBezTo>
                <a:cubicBezTo>
                  <a:pt x="0" y="3313"/>
                  <a:pt x="12" y="3302"/>
                  <a:pt x="25" y="3302"/>
                </a:cubicBezTo>
                <a:cubicBezTo>
                  <a:pt x="39" y="3302"/>
                  <a:pt x="50" y="3313"/>
                  <a:pt x="50" y="3327"/>
                </a:cubicBezTo>
                <a:close/>
                <a:moveTo>
                  <a:pt x="50" y="3427"/>
                </a:moveTo>
                <a:lnTo>
                  <a:pt x="50" y="3427"/>
                </a:lnTo>
                <a:cubicBezTo>
                  <a:pt x="50" y="3441"/>
                  <a:pt x="39" y="3452"/>
                  <a:pt x="25" y="3452"/>
                </a:cubicBezTo>
                <a:cubicBezTo>
                  <a:pt x="12" y="3452"/>
                  <a:pt x="0" y="3441"/>
                  <a:pt x="0" y="3427"/>
                </a:cubicBezTo>
                <a:cubicBezTo>
                  <a:pt x="0" y="3413"/>
                  <a:pt x="12" y="3402"/>
                  <a:pt x="25" y="3402"/>
                </a:cubicBezTo>
                <a:cubicBezTo>
                  <a:pt x="39" y="3402"/>
                  <a:pt x="50" y="3413"/>
                  <a:pt x="50" y="3427"/>
                </a:cubicBezTo>
                <a:close/>
                <a:moveTo>
                  <a:pt x="50" y="3527"/>
                </a:moveTo>
                <a:lnTo>
                  <a:pt x="50" y="3527"/>
                </a:lnTo>
                <a:cubicBezTo>
                  <a:pt x="50" y="3541"/>
                  <a:pt x="39" y="3552"/>
                  <a:pt x="25" y="3552"/>
                </a:cubicBezTo>
                <a:cubicBezTo>
                  <a:pt x="12" y="3552"/>
                  <a:pt x="0" y="3541"/>
                  <a:pt x="0" y="3527"/>
                </a:cubicBezTo>
                <a:cubicBezTo>
                  <a:pt x="0" y="3513"/>
                  <a:pt x="12" y="3502"/>
                  <a:pt x="25" y="3502"/>
                </a:cubicBezTo>
                <a:cubicBezTo>
                  <a:pt x="39" y="3502"/>
                  <a:pt x="50" y="3513"/>
                  <a:pt x="50" y="3527"/>
                </a:cubicBezTo>
                <a:close/>
                <a:moveTo>
                  <a:pt x="50" y="3627"/>
                </a:moveTo>
                <a:lnTo>
                  <a:pt x="50" y="3627"/>
                </a:lnTo>
                <a:cubicBezTo>
                  <a:pt x="50" y="3641"/>
                  <a:pt x="39" y="3652"/>
                  <a:pt x="25" y="3652"/>
                </a:cubicBezTo>
                <a:cubicBezTo>
                  <a:pt x="12" y="3652"/>
                  <a:pt x="0" y="3641"/>
                  <a:pt x="0" y="3627"/>
                </a:cubicBezTo>
                <a:cubicBezTo>
                  <a:pt x="0" y="3613"/>
                  <a:pt x="12" y="3602"/>
                  <a:pt x="25" y="3602"/>
                </a:cubicBezTo>
                <a:cubicBezTo>
                  <a:pt x="39" y="3602"/>
                  <a:pt x="50" y="3613"/>
                  <a:pt x="50" y="3627"/>
                </a:cubicBezTo>
                <a:close/>
                <a:moveTo>
                  <a:pt x="50" y="3727"/>
                </a:moveTo>
                <a:lnTo>
                  <a:pt x="50" y="3727"/>
                </a:lnTo>
                <a:cubicBezTo>
                  <a:pt x="50" y="3741"/>
                  <a:pt x="39" y="3752"/>
                  <a:pt x="25" y="3752"/>
                </a:cubicBezTo>
                <a:cubicBezTo>
                  <a:pt x="12" y="3752"/>
                  <a:pt x="0" y="3741"/>
                  <a:pt x="0" y="3727"/>
                </a:cubicBezTo>
                <a:cubicBezTo>
                  <a:pt x="0" y="3713"/>
                  <a:pt x="12" y="3702"/>
                  <a:pt x="25" y="3702"/>
                </a:cubicBezTo>
                <a:cubicBezTo>
                  <a:pt x="39" y="3702"/>
                  <a:pt x="50" y="3713"/>
                  <a:pt x="50" y="3727"/>
                </a:cubicBezTo>
                <a:close/>
                <a:moveTo>
                  <a:pt x="50" y="3827"/>
                </a:moveTo>
                <a:lnTo>
                  <a:pt x="50" y="3827"/>
                </a:lnTo>
                <a:cubicBezTo>
                  <a:pt x="50" y="3841"/>
                  <a:pt x="39" y="3852"/>
                  <a:pt x="25" y="3852"/>
                </a:cubicBezTo>
                <a:cubicBezTo>
                  <a:pt x="12" y="3852"/>
                  <a:pt x="0" y="3841"/>
                  <a:pt x="0" y="3827"/>
                </a:cubicBezTo>
                <a:cubicBezTo>
                  <a:pt x="0" y="3814"/>
                  <a:pt x="12" y="3802"/>
                  <a:pt x="25" y="3802"/>
                </a:cubicBezTo>
                <a:cubicBezTo>
                  <a:pt x="39" y="3802"/>
                  <a:pt x="50" y="3814"/>
                  <a:pt x="50" y="3827"/>
                </a:cubicBezTo>
                <a:close/>
                <a:moveTo>
                  <a:pt x="50" y="3927"/>
                </a:moveTo>
                <a:lnTo>
                  <a:pt x="50" y="3927"/>
                </a:lnTo>
                <a:cubicBezTo>
                  <a:pt x="50" y="3941"/>
                  <a:pt x="39" y="3952"/>
                  <a:pt x="25" y="3952"/>
                </a:cubicBezTo>
                <a:cubicBezTo>
                  <a:pt x="12" y="3952"/>
                  <a:pt x="0" y="3941"/>
                  <a:pt x="0" y="3927"/>
                </a:cubicBezTo>
                <a:cubicBezTo>
                  <a:pt x="0" y="3914"/>
                  <a:pt x="12" y="3902"/>
                  <a:pt x="25" y="3902"/>
                </a:cubicBezTo>
                <a:cubicBezTo>
                  <a:pt x="39" y="3902"/>
                  <a:pt x="50" y="3914"/>
                  <a:pt x="50" y="3927"/>
                </a:cubicBezTo>
                <a:close/>
                <a:moveTo>
                  <a:pt x="50" y="4027"/>
                </a:moveTo>
                <a:lnTo>
                  <a:pt x="50" y="4027"/>
                </a:lnTo>
                <a:cubicBezTo>
                  <a:pt x="50" y="4041"/>
                  <a:pt x="39" y="4052"/>
                  <a:pt x="25" y="4052"/>
                </a:cubicBezTo>
                <a:cubicBezTo>
                  <a:pt x="12" y="4052"/>
                  <a:pt x="0" y="4041"/>
                  <a:pt x="0" y="4027"/>
                </a:cubicBezTo>
                <a:cubicBezTo>
                  <a:pt x="0" y="4014"/>
                  <a:pt x="12" y="4002"/>
                  <a:pt x="25" y="4002"/>
                </a:cubicBezTo>
                <a:cubicBezTo>
                  <a:pt x="39" y="4002"/>
                  <a:pt x="50" y="4014"/>
                  <a:pt x="50" y="4027"/>
                </a:cubicBezTo>
                <a:close/>
                <a:moveTo>
                  <a:pt x="50" y="4127"/>
                </a:moveTo>
                <a:lnTo>
                  <a:pt x="50" y="4128"/>
                </a:lnTo>
                <a:cubicBezTo>
                  <a:pt x="50" y="4141"/>
                  <a:pt x="39" y="4153"/>
                  <a:pt x="25" y="4153"/>
                </a:cubicBezTo>
                <a:cubicBezTo>
                  <a:pt x="12" y="4153"/>
                  <a:pt x="0" y="4141"/>
                  <a:pt x="0" y="4128"/>
                </a:cubicBezTo>
                <a:lnTo>
                  <a:pt x="0" y="4127"/>
                </a:lnTo>
                <a:cubicBezTo>
                  <a:pt x="0" y="4114"/>
                  <a:pt x="12" y="4102"/>
                  <a:pt x="25" y="4102"/>
                </a:cubicBezTo>
                <a:cubicBezTo>
                  <a:pt x="39" y="4102"/>
                  <a:pt x="50" y="4114"/>
                  <a:pt x="50" y="4127"/>
                </a:cubicBezTo>
                <a:close/>
                <a:moveTo>
                  <a:pt x="50" y="4228"/>
                </a:moveTo>
                <a:lnTo>
                  <a:pt x="50" y="4228"/>
                </a:lnTo>
                <a:cubicBezTo>
                  <a:pt x="50" y="4241"/>
                  <a:pt x="39" y="4253"/>
                  <a:pt x="25" y="4253"/>
                </a:cubicBezTo>
                <a:cubicBezTo>
                  <a:pt x="12" y="4253"/>
                  <a:pt x="0" y="4241"/>
                  <a:pt x="0" y="4228"/>
                </a:cubicBezTo>
                <a:cubicBezTo>
                  <a:pt x="0" y="4214"/>
                  <a:pt x="12" y="4203"/>
                  <a:pt x="25" y="4203"/>
                </a:cubicBezTo>
                <a:cubicBezTo>
                  <a:pt x="39" y="4203"/>
                  <a:pt x="50" y="4214"/>
                  <a:pt x="50" y="4228"/>
                </a:cubicBezTo>
                <a:close/>
                <a:moveTo>
                  <a:pt x="50" y="4328"/>
                </a:moveTo>
                <a:lnTo>
                  <a:pt x="50" y="4328"/>
                </a:lnTo>
                <a:cubicBezTo>
                  <a:pt x="50" y="4341"/>
                  <a:pt x="39" y="4353"/>
                  <a:pt x="25" y="4353"/>
                </a:cubicBezTo>
                <a:cubicBezTo>
                  <a:pt x="12" y="4353"/>
                  <a:pt x="0" y="4341"/>
                  <a:pt x="0" y="4328"/>
                </a:cubicBezTo>
                <a:cubicBezTo>
                  <a:pt x="0" y="4314"/>
                  <a:pt x="12" y="4303"/>
                  <a:pt x="25" y="4303"/>
                </a:cubicBezTo>
                <a:cubicBezTo>
                  <a:pt x="39" y="4303"/>
                  <a:pt x="50" y="4314"/>
                  <a:pt x="50" y="4328"/>
                </a:cubicBezTo>
                <a:close/>
                <a:moveTo>
                  <a:pt x="50" y="4428"/>
                </a:moveTo>
                <a:lnTo>
                  <a:pt x="50" y="4428"/>
                </a:lnTo>
                <a:cubicBezTo>
                  <a:pt x="50" y="4441"/>
                  <a:pt x="39" y="4453"/>
                  <a:pt x="25" y="4453"/>
                </a:cubicBezTo>
                <a:cubicBezTo>
                  <a:pt x="12" y="4453"/>
                  <a:pt x="0" y="4441"/>
                  <a:pt x="0" y="4428"/>
                </a:cubicBezTo>
                <a:cubicBezTo>
                  <a:pt x="0" y="4414"/>
                  <a:pt x="12" y="4403"/>
                  <a:pt x="25" y="4403"/>
                </a:cubicBezTo>
                <a:cubicBezTo>
                  <a:pt x="39" y="4403"/>
                  <a:pt x="50" y="4414"/>
                  <a:pt x="50" y="4428"/>
                </a:cubicBezTo>
                <a:close/>
                <a:moveTo>
                  <a:pt x="50" y="4528"/>
                </a:moveTo>
                <a:lnTo>
                  <a:pt x="50" y="4528"/>
                </a:lnTo>
                <a:cubicBezTo>
                  <a:pt x="50" y="4542"/>
                  <a:pt x="39" y="4553"/>
                  <a:pt x="25" y="4553"/>
                </a:cubicBezTo>
                <a:cubicBezTo>
                  <a:pt x="12" y="4553"/>
                  <a:pt x="0" y="4542"/>
                  <a:pt x="0" y="4528"/>
                </a:cubicBezTo>
                <a:cubicBezTo>
                  <a:pt x="0" y="4514"/>
                  <a:pt x="12" y="4503"/>
                  <a:pt x="25" y="4503"/>
                </a:cubicBezTo>
                <a:cubicBezTo>
                  <a:pt x="39" y="4503"/>
                  <a:pt x="50" y="4514"/>
                  <a:pt x="50" y="4528"/>
                </a:cubicBezTo>
                <a:close/>
                <a:moveTo>
                  <a:pt x="50" y="4628"/>
                </a:moveTo>
                <a:lnTo>
                  <a:pt x="50" y="4628"/>
                </a:lnTo>
                <a:cubicBezTo>
                  <a:pt x="50" y="4642"/>
                  <a:pt x="39" y="4653"/>
                  <a:pt x="25" y="4653"/>
                </a:cubicBezTo>
                <a:cubicBezTo>
                  <a:pt x="12" y="4653"/>
                  <a:pt x="0" y="4642"/>
                  <a:pt x="0" y="4628"/>
                </a:cubicBezTo>
                <a:cubicBezTo>
                  <a:pt x="0" y="4614"/>
                  <a:pt x="12" y="4603"/>
                  <a:pt x="25" y="4603"/>
                </a:cubicBezTo>
                <a:cubicBezTo>
                  <a:pt x="39" y="4603"/>
                  <a:pt x="50" y="4614"/>
                  <a:pt x="50" y="4628"/>
                </a:cubicBezTo>
                <a:close/>
                <a:moveTo>
                  <a:pt x="50" y="4728"/>
                </a:moveTo>
                <a:lnTo>
                  <a:pt x="50" y="4728"/>
                </a:lnTo>
                <a:cubicBezTo>
                  <a:pt x="50" y="4742"/>
                  <a:pt x="39" y="4753"/>
                  <a:pt x="25" y="4753"/>
                </a:cubicBezTo>
                <a:cubicBezTo>
                  <a:pt x="12" y="4753"/>
                  <a:pt x="0" y="4742"/>
                  <a:pt x="0" y="4728"/>
                </a:cubicBezTo>
                <a:cubicBezTo>
                  <a:pt x="0" y="4714"/>
                  <a:pt x="12" y="4703"/>
                  <a:pt x="25" y="4703"/>
                </a:cubicBezTo>
                <a:cubicBezTo>
                  <a:pt x="39" y="4703"/>
                  <a:pt x="50" y="4714"/>
                  <a:pt x="50" y="4728"/>
                </a:cubicBezTo>
                <a:close/>
                <a:moveTo>
                  <a:pt x="50" y="4828"/>
                </a:moveTo>
                <a:lnTo>
                  <a:pt x="50" y="4828"/>
                </a:lnTo>
                <a:cubicBezTo>
                  <a:pt x="50" y="4842"/>
                  <a:pt x="39" y="4853"/>
                  <a:pt x="25" y="4853"/>
                </a:cubicBezTo>
                <a:cubicBezTo>
                  <a:pt x="12" y="4853"/>
                  <a:pt x="0" y="4842"/>
                  <a:pt x="0" y="4828"/>
                </a:cubicBezTo>
                <a:cubicBezTo>
                  <a:pt x="0" y="4814"/>
                  <a:pt x="12" y="4803"/>
                  <a:pt x="25" y="4803"/>
                </a:cubicBezTo>
                <a:cubicBezTo>
                  <a:pt x="39" y="4803"/>
                  <a:pt x="50" y="4814"/>
                  <a:pt x="50" y="4828"/>
                </a:cubicBezTo>
                <a:close/>
                <a:moveTo>
                  <a:pt x="50" y="4928"/>
                </a:moveTo>
                <a:lnTo>
                  <a:pt x="50" y="4928"/>
                </a:lnTo>
                <a:cubicBezTo>
                  <a:pt x="50" y="4942"/>
                  <a:pt x="39" y="4953"/>
                  <a:pt x="25" y="4953"/>
                </a:cubicBezTo>
                <a:cubicBezTo>
                  <a:pt x="12" y="4953"/>
                  <a:pt x="0" y="4942"/>
                  <a:pt x="0" y="4928"/>
                </a:cubicBezTo>
                <a:cubicBezTo>
                  <a:pt x="0" y="4914"/>
                  <a:pt x="12" y="4903"/>
                  <a:pt x="25" y="4903"/>
                </a:cubicBezTo>
                <a:cubicBezTo>
                  <a:pt x="39" y="4903"/>
                  <a:pt x="50" y="4914"/>
                  <a:pt x="50" y="4928"/>
                </a:cubicBezTo>
                <a:close/>
                <a:moveTo>
                  <a:pt x="50" y="5028"/>
                </a:moveTo>
                <a:lnTo>
                  <a:pt x="50" y="5028"/>
                </a:lnTo>
                <a:cubicBezTo>
                  <a:pt x="50" y="5042"/>
                  <a:pt x="39" y="5053"/>
                  <a:pt x="25" y="5053"/>
                </a:cubicBezTo>
                <a:cubicBezTo>
                  <a:pt x="12" y="5053"/>
                  <a:pt x="0" y="5042"/>
                  <a:pt x="0" y="5028"/>
                </a:cubicBezTo>
                <a:cubicBezTo>
                  <a:pt x="0" y="5014"/>
                  <a:pt x="12" y="5003"/>
                  <a:pt x="25" y="5003"/>
                </a:cubicBezTo>
                <a:cubicBezTo>
                  <a:pt x="39" y="5003"/>
                  <a:pt x="50" y="5014"/>
                  <a:pt x="50" y="5028"/>
                </a:cubicBezTo>
                <a:close/>
                <a:moveTo>
                  <a:pt x="50" y="5128"/>
                </a:moveTo>
                <a:lnTo>
                  <a:pt x="50" y="5128"/>
                </a:lnTo>
                <a:cubicBezTo>
                  <a:pt x="50" y="5142"/>
                  <a:pt x="39" y="5153"/>
                  <a:pt x="25" y="5153"/>
                </a:cubicBezTo>
                <a:cubicBezTo>
                  <a:pt x="12" y="5153"/>
                  <a:pt x="0" y="5142"/>
                  <a:pt x="0" y="5128"/>
                </a:cubicBezTo>
                <a:cubicBezTo>
                  <a:pt x="0" y="5114"/>
                  <a:pt x="12" y="5103"/>
                  <a:pt x="25" y="5103"/>
                </a:cubicBezTo>
                <a:cubicBezTo>
                  <a:pt x="39" y="5103"/>
                  <a:pt x="50" y="5114"/>
                  <a:pt x="50" y="5128"/>
                </a:cubicBezTo>
                <a:close/>
                <a:moveTo>
                  <a:pt x="50" y="5228"/>
                </a:moveTo>
                <a:lnTo>
                  <a:pt x="50" y="5228"/>
                </a:lnTo>
                <a:cubicBezTo>
                  <a:pt x="50" y="5242"/>
                  <a:pt x="39" y="5253"/>
                  <a:pt x="25" y="5253"/>
                </a:cubicBezTo>
                <a:cubicBezTo>
                  <a:pt x="12" y="5253"/>
                  <a:pt x="0" y="5242"/>
                  <a:pt x="0" y="5228"/>
                </a:cubicBezTo>
                <a:cubicBezTo>
                  <a:pt x="0" y="5214"/>
                  <a:pt x="12" y="5203"/>
                  <a:pt x="25" y="5203"/>
                </a:cubicBezTo>
                <a:cubicBezTo>
                  <a:pt x="39" y="5203"/>
                  <a:pt x="50" y="5214"/>
                  <a:pt x="50" y="5228"/>
                </a:cubicBezTo>
                <a:close/>
                <a:moveTo>
                  <a:pt x="50" y="5328"/>
                </a:moveTo>
                <a:lnTo>
                  <a:pt x="50" y="5328"/>
                </a:lnTo>
                <a:cubicBezTo>
                  <a:pt x="50" y="5342"/>
                  <a:pt x="39" y="5353"/>
                  <a:pt x="25" y="5353"/>
                </a:cubicBezTo>
                <a:cubicBezTo>
                  <a:pt x="12" y="5353"/>
                  <a:pt x="0" y="5342"/>
                  <a:pt x="0" y="5328"/>
                </a:cubicBezTo>
                <a:cubicBezTo>
                  <a:pt x="0" y="5314"/>
                  <a:pt x="12" y="5303"/>
                  <a:pt x="25" y="5303"/>
                </a:cubicBezTo>
                <a:cubicBezTo>
                  <a:pt x="39" y="5303"/>
                  <a:pt x="50" y="5314"/>
                  <a:pt x="50" y="5328"/>
                </a:cubicBezTo>
                <a:close/>
                <a:moveTo>
                  <a:pt x="50" y="5428"/>
                </a:moveTo>
                <a:lnTo>
                  <a:pt x="50" y="5428"/>
                </a:lnTo>
                <a:cubicBezTo>
                  <a:pt x="50" y="5442"/>
                  <a:pt x="39" y="5453"/>
                  <a:pt x="25" y="5453"/>
                </a:cubicBezTo>
                <a:cubicBezTo>
                  <a:pt x="12" y="5453"/>
                  <a:pt x="0" y="5442"/>
                  <a:pt x="0" y="5428"/>
                </a:cubicBezTo>
                <a:cubicBezTo>
                  <a:pt x="0" y="5414"/>
                  <a:pt x="12" y="5403"/>
                  <a:pt x="25" y="5403"/>
                </a:cubicBezTo>
                <a:cubicBezTo>
                  <a:pt x="39" y="5403"/>
                  <a:pt x="50" y="5414"/>
                  <a:pt x="50" y="5428"/>
                </a:cubicBezTo>
                <a:close/>
                <a:moveTo>
                  <a:pt x="50" y="5528"/>
                </a:moveTo>
                <a:lnTo>
                  <a:pt x="50" y="5528"/>
                </a:lnTo>
                <a:cubicBezTo>
                  <a:pt x="50" y="5542"/>
                  <a:pt x="39" y="5553"/>
                  <a:pt x="25" y="5553"/>
                </a:cubicBezTo>
                <a:cubicBezTo>
                  <a:pt x="12" y="5553"/>
                  <a:pt x="0" y="5542"/>
                  <a:pt x="0" y="5528"/>
                </a:cubicBezTo>
                <a:cubicBezTo>
                  <a:pt x="0" y="5514"/>
                  <a:pt x="12" y="5503"/>
                  <a:pt x="25" y="5503"/>
                </a:cubicBezTo>
                <a:cubicBezTo>
                  <a:pt x="39" y="5503"/>
                  <a:pt x="50" y="5514"/>
                  <a:pt x="50" y="5528"/>
                </a:cubicBezTo>
                <a:close/>
                <a:moveTo>
                  <a:pt x="50" y="5628"/>
                </a:moveTo>
                <a:lnTo>
                  <a:pt x="50" y="5628"/>
                </a:lnTo>
                <a:cubicBezTo>
                  <a:pt x="50" y="5642"/>
                  <a:pt x="39" y="5653"/>
                  <a:pt x="25" y="5653"/>
                </a:cubicBezTo>
                <a:cubicBezTo>
                  <a:pt x="12" y="5653"/>
                  <a:pt x="0" y="5642"/>
                  <a:pt x="0" y="5628"/>
                </a:cubicBezTo>
                <a:cubicBezTo>
                  <a:pt x="0" y="5614"/>
                  <a:pt x="12" y="5603"/>
                  <a:pt x="25" y="5603"/>
                </a:cubicBezTo>
                <a:cubicBezTo>
                  <a:pt x="39" y="5603"/>
                  <a:pt x="50" y="5614"/>
                  <a:pt x="50" y="5628"/>
                </a:cubicBezTo>
                <a:close/>
                <a:moveTo>
                  <a:pt x="50" y="5728"/>
                </a:moveTo>
                <a:lnTo>
                  <a:pt x="50" y="5728"/>
                </a:lnTo>
                <a:cubicBezTo>
                  <a:pt x="50" y="5742"/>
                  <a:pt x="39" y="5753"/>
                  <a:pt x="25" y="5753"/>
                </a:cubicBezTo>
                <a:cubicBezTo>
                  <a:pt x="12" y="5753"/>
                  <a:pt x="0" y="5742"/>
                  <a:pt x="0" y="5728"/>
                </a:cubicBezTo>
                <a:cubicBezTo>
                  <a:pt x="0" y="5714"/>
                  <a:pt x="12" y="5703"/>
                  <a:pt x="25" y="5703"/>
                </a:cubicBezTo>
                <a:cubicBezTo>
                  <a:pt x="39" y="5703"/>
                  <a:pt x="50" y="5714"/>
                  <a:pt x="50" y="5728"/>
                </a:cubicBezTo>
                <a:close/>
                <a:moveTo>
                  <a:pt x="50" y="5828"/>
                </a:moveTo>
                <a:lnTo>
                  <a:pt x="50" y="5828"/>
                </a:lnTo>
                <a:cubicBezTo>
                  <a:pt x="50" y="5842"/>
                  <a:pt x="39" y="5853"/>
                  <a:pt x="25" y="5853"/>
                </a:cubicBezTo>
                <a:cubicBezTo>
                  <a:pt x="12" y="5853"/>
                  <a:pt x="0" y="5842"/>
                  <a:pt x="0" y="5828"/>
                </a:cubicBezTo>
                <a:cubicBezTo>
                  <a:pt x="0" y="5815"/>
                  <a:pt x="12" y="5803"/>
                  <a:pt x="25" y="5803"/>
                </a:cubicBezTo>
                <a:cubicBezTo>
                  <a:pt x="39" y="5803"/>
                  <a:pt x="50" y="5815"/>
                  <a:pt x="50" y="5828"/>
                </a:cubicBezTo>
                <a:close/>
                <a:moveTo>
                  <a:pt x="50" y="5928"/>
                </a:moveTo>
                <a:lnTo>
                  <a:pt x="50" y="5928"/>
                </a:lnTo>
                <a:cubicBezTo>
                  <a:pt x="50" y="5942"/>
                  <a:pt x="39" y="5953"/>
                  <a:pt x="25" y="5953"/>
                </a:cubicBezTo>
                <a:cubicBezTo>
                  <a:pt x="12" y="5953"/>
                  <a:pt x="0" y="5942"/>
                  <a:pt x="0" y="5928"/>
                </a:cubicBezTo>
                <a:cubicBezTo>
                  <a:pt x="0" y="5915"/>
                  <a:pt x="12" y="5903"/>
                  <a:pt x="25" y="5903"/>
                </a:cubicBezTo>
                <a:cubicBezTo>
                  <a:pt x="39" y="5903"/>
                  <a:pt x="50" y="5915"/>
                  <a:pt x="50" y="5928"/>
                </a:cubicBezTo>
                <a:close/>
                <a:moveTo>
                  <a:pt x="50" y="6028"/>
                </a:moveTo>
                <a:lnTo>
                  <a:pt x="50" y="6028"/>
                </a:lnTo>
                <a:cubicBezTo>
                  <a:pt x="50" y="6042"/>
                  <a:pt x="39" y="6053"/>
                  <a:pt x="25" y="6053"/>
                </a:cubicBezTo>
                <a:cubicBezTo>
                  <a:pt x="12" y="6053"/>
                  <a:pt x="0" y="6042"/>
                  <a:pt x="0" y="6028"/>
                </a:cubicBezTo>
                <a:cubicBezTo>
                  <a:pt x="0" y="6015"/>
                  <a:pt x="12" y="6003"/>
                  <a:pt x="25" y="6003"/>
                </a:cubicBezTo>
                <a:cubicBezTo>
                  <a:pt x="39" y="6003"/>
                  <a:pt x="50" y="6015"/>
                  <a:pt x="50" y="6028"/>
                </a:cubicBezTo>
                <a:close/>
                <a:moveTo>
                  <a:pt x="50" y="6128"/>
                </a:moveTo>
                <a:lnTo>
                  <a:pt x="50" y="6129"/>
                </a:lnTo>
                <a:cubicBezTo>
                  <a:pt x="50" y="6142"/>
                  <a:pt x="39" y="6154"/>
                  <a:pt x="25" y="6154"/>
                </a:cubicBezTo>
                <a:cubicBezTo>
                  <a:pt x="12" y="6154"/>
                  <a:pt x="0" y="6142"/>
                  <a:pt x="0" y="6129"/>
                </a:cubicBezTo>
                <a:lnTo>
                  <a:pt x="0" y="6128"/>
                </a:lnTo>
                <a:cubicBezTo>
                  <a:pt x="0" y="6115"/>
                  <a:pt x="12" y="6103"/>
                  <a:pt x="25" y="6103"/>
                </a:cubicBezTo>
                <a:cubicBezTo>
                  <a:pt x="39" y="6103"/>
                  <a:pt x="50" y="6115"/>
                  <a:pt x="50" y="6128"/>
                </a:cubicBezTo>
                <a:close/>
                <a:moveTo>
                  <a:pt x="50" y="6229"/>
                </a:moveTo>
                <a:lnTo>
                  <a:pt x="50" y="6229"/>
                </a:lnTo>
                <a:cubicBezTo>
                  <a:pt x="50" y="6242"/>
                  <a:pt x="39" y="6254"/>
                  <a:pt x="25" y="6254"/>
                </a:cubicBezTo>
                <a:cubicBezTo>
                  <a:pt x="12" y="6254"/>
                  <a:pt x="0" y="6242"/>
                  <a:pt x="0" y="6229"/>
                </a:cubicBezTo>
                <a:cubicBezTo>
                  <a:pt x="0" y="6215"/>
                  <a:pt x="12" y="6204"/>
                  <a:pt x="25" y="6204"/>
                </a:cubicBezTo>
                <a:cubicBezTo>
                  <a:pt x="39" y="6204"/>
                  <a:pt x="50" y="6215"/>
                  <a:pt x="50" y="6229"/>
                </a:cubicBezTo>
                <a:close/>
                <a:moveTo>
                  <a:pt x="50" y="6329"/>
                </a:moveTo>
                <a:lnTo>
                  <a:pt x="50" y="6329"/>
                </a:lnTo>
                <a:cubicBezTo>
                  <a:pt x="50" y="6342"/>
                  <a:pt x="39" y="6354"/>
                  <a:pt x="25" y="6354"/>
                </a:cubicBezTo>
                <a:cubicBezTo>
                  <a:pt x="12" y="6354"/>
                  <a:pt x="0" y="6342"/>
                  <a:pt x="0" y="6329"/>
                </a:cubicBezTo>
                <a:cubicBezTo>
                  <a:pt x="0" y="6315"/>
                  <a:pt x="12" y="6304"/>
                  <a:pt x="25" y="6304"/>
                </a:cubicBezTo>
                <a:cubicBezTo>
                  <a:pt x="39" y="6304"/>
                  <a:pt x="50" y="6315"/>
                  <a:pt x="50" y="6329"/>
                </a:cubicBezTo>
                <a:close/>
                <a:moveTo>
                  <a:pt x="50" y="6429"/>
                </a:moveTo>
                <a:lnTo>
                  <a:pt x="50" y="6429"/>
                </a:lnTo>
                <a:cubicBezTo>
                  <a:pt x="50" y="6443"/>
                  <a:pt x="39" y="6454"/>
                  <a:pt x="25" y="6454"/>
                </a:cubicBezTo>
                <a:cubicBezTo>
                  <a:pt x="12" y="6454"/>
                  <a:pt x="0" y="6443"/>
                  <a:pt x="0" y="6429"/>
                </a:cubicBezTo>
                <a:cubicBezTo>
                  <a:pt x="0" y="6415"/>
                  <a:pt x="12" y="6404"/>
                  <a:pt x="25" y="6404"/>
                </a:cubicBezTo>
                <a:cubicBezTo>
                  <a:pt x="39" y="6404"/>
                  <a:pt x="50" y="6415"/>
                  <a:pt x="50" y="6429"/>
                </a:cubicBezTo>
                <a:close/>
                <a:moveTo>
                  <a:pt x="50" y="6529"/>
                </a:moveTo>
                <a:lnTo>
                  <a:pt x="50" y="6529"/>
                </a:lnTo>
                <a:cubicBezTo>
                  <a:pt x="50" y="6543"/>
                  <a:pt x="39" y="6554"/>
                  <a:pt x="25" y="6554"/>
                </a:cubicBezTo>
                <a:cubicBezTo>
                  <a:pt x="12" y="6554"/>
                  <a:pt x="0" y="6543"/>
                  <a:pt x="0" y="6529"/>
                </a:cubicBezTo>
                <a:cubicBezTo>
                  <a:pt x="0" y="6515"/>
                  <a:pt x="12" y="6504"/>
                  <a:pt x="25" y="6504"/>
                </a:cubicBezTo>
                <a:cubicBezTo>
                  <a:pt x="39" y="6504"/>
                  <a:pt x="50" y="6515"/>
                  <a:pt x="50" y="6529"/>
                </a:cubicBezTo>
                <a:close/>
                <a:moveTo>
                  <a:pt x="50" y="6629"/>
                </a:moveTo>
                <a:lnTo>
                  <a:pt x="50" y="6629"/>
                </a:lnTo>
                <a:cubicBezTo>
                  <a:pt x="50" y="6643"/>
                  <a:pt x="39" y="6654"/>
                  <a:pt x="25" y="6654"/>
                </a:cubicBezTo>
                <a:cubicBezTo>
                  <a:pt x="12" y="6654"/>
                  <a:pt x="0" y="6643"/>
                  <a:pt x="0" y="6629"/>
                </a:cubicBezTo>
                <a:cubicBezTo>
                  <a:pt x="0" y="6615"/>
                  <a:pt x="12" y="6604"/>
                  <a:pt x="25" y="6604"/>
                </a:cubicBezTo>
                <a:cubicBezTo>
                  <a:pt x="39" y="6604"/>
                  <a:pt x="50" y="6615"/>
                  <a:pt x="50" y="6629"/>
                </a:cubicBezTo>
                <a:close/>
                <a:moveTo>
                  <a:pt x="50" y="6729"/>
                </a:moveTo>
                <a:lnTo>
                  <a:pt x="50" y="6729"/>
                </a:lnTo>
                <a:cubicBezTo>
                  <a:pt x="50" y="6743"/>
                  <a:pt x="39" y="6754"/>
                  <a:pt x="25" y="6754"/>
                </a:cubicBezTo>
                <a:cubicBezTo>
                  <a:pt x="12" y="6754"/>
                  <a:pt x="0" y="6743"/>
                  <a:pt x="0" y="6729"/>
                </a:cubicBezTo>
                <a:cubicBezTo>
                  <a:pt x="0" y="6715"/>
                  <a:pt x="12" y="6704"/>
                  <a:pt x="25" y="6704"/>
                </a:cubicBezTo>
                <a:cubicBezTo>
                  <a:pt x="39" y="6704"/>
                  <a:pt x="50" y="6715"/>
                  <a:pt x="50" y="6729"/>
                </a:cubicBezTo>
                <a:close/>
                <a:moveTo>
                  <a:pt x="50" y="6829"/>
                </a:moveTo>
                <a:lnTo>
                  <a:pt x="50" y="6829"/>
                </a:lnTo>
                <a:cubicBezTo>
                  <a:pt x="50" y="6843"/>
                  <a:pt x="39" y="6854"/>
                  <a:pt x="25" y="6854"/>
                </a:cubicBezTo>
                <a:cubicBezTo>
                  <a:pt x="12" y="6854"/>
                  <a:pt x="0" y="6843"/>
                  <a:pt x="0" y="6829"/>
                </a:cubicBezTo>
                <a:cubicBezTo>
                  <a:pt x="0" y="6815"/>
                  <a:pt x="12" y="6804"/>
                  <a:pt x="25" y="6804"/>
                </a:cubicBezTo>
                <a:cubicBezTo>
                  <a:pt x="39" y="6804"/>
                  <a:pt x="50" y="6815"/>
                  <a:pt x="50" y="6829"/>
                </a:cubicBezTo>
                <a:close/>
                <a:moveTo>
                  <a:pt x="50" y="6929"/>
                </a:moveTo>
                <a:lnTo>
                  <a:pt x="50" y="6929"/>
                </a:lnTo>
                <a:cubicBezTo>
                  <a:pt x="50" y="6943"/>
                  <a:pt x="39" y="6954"/>
                  <a:pt x="25" y="6954"/>
                </a:cubicBezTo>
                <a:cubicBezTo>
                  <a:pt x="12" y="6954"/>
                  <a:pt x="0" y="6943"/>
                  <a:pt x="0" y="6929"/>
                </a:cubicBezTo>
                <a:cubicBezTo>
                  <a:pt x="0" y="6915"/>
                  <a:pt x="12" y="6904"/>
                  <a:pt x="25" y="6904"/>
                </a:cubicBezTo>
                <a:cubicBezTo>
                  <a:pt x="39" y="6904"/>
                  <a:pt x="50" y="6915"/>
                  <a:pt x="50" y="6929"/>
                </a:cubicBezTo>
                <a:close/>
                <a:moveTo>
                  <a:pt x="50" y="7029"/>
                </a:moveTo>
                <a:lnTo>
                  <a:pt x="50" y="7029"/>
                </a:lnTo>
                <a:cubicBezTo>
                  <a:pt x="50" y="7043"/>
                  <a:pt x="39" y="7054"/>
                  <a:pt x="25" y="7054"/>
                </a:cubicBezTo>
                <a:cubicBezTo>
                  <a:pt x="12" y="7054"/>
                  <a:pt x="0" y="7043"/>
                  <a:pt x="0" y="7029"/>
                </a:cubicBezTo>
                <a:cubicBezTo>
                  <a:pt x="0" y="7015"/>
                  <a:pt x="12" y="7004"/>
                  <a:pt x="25" y="7004"/>
                </a:cubicBezTo>
                <a:cubicBezTo>
                  <a:pt x="39" y="7004"/>
                  <a:pt x="50" y="7015"/>
                  <a:pt x="50" y="7029"/>
                </a:cubicBezTo>
                <a:close/>
                <a:moveTo>
                  <a:pt x="50" y="7129"/>
                </a:moveTo>
                <a:lnTo>
                  <a:pt x="50" y="7129"/>
                </a:lnTo>
                <a:cubicBezTo>
                  <a:pt x="50" y="7143"/>
                  <a:pt x="39" y="7154"/>
                  <a:pt x="25" y="7154"/>
                </a:cubicBezTo>
                <a:cubicBezTo>
                  <a:pt x="12" y="7154"/>
                  <a:pt x="0" y="7143"/>
                  <a:pt x="0" y="7129"/>
                </a:cubicBezTo>
                <a:cubicBezTo>
                  <a:pt x="0" y="7115"/>
                  <a:pt x="12" y="7104"/>
                  <a:pt x="25" y="7104"/>
                </a:cubicBezTo>
                <a:cubicBezTo>
                  <a:pt x="39" y="7104"/>
                  <a:pt x="50" y="7115"/>
                  <a:pt x="50" y="7129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Freeform 44"/>
          <p:cNvSpPr>
            <a:spLocks noEditPoints="1"/>
          </p:cNvSpPr>
          <p:nvPr/>
        </p:nvSpPr>
        <p:spPr bwMode="auto">
          <a:xfrm>
            <a:off x="4722813" y="1868488"/>
            <a:ext cx="7937" cy="1274762"/>
          </a:xfrm>
          <a:custGeom>
            <a:avLst/>
            <a:gdLst>
              <a:gd name="T0" fmla="*/ 2147483647 w 25"/>
              <a:gd name="T1" fmla="*/ 2147483647 h 3577"/>
              <a:gd name="T2" fmla="*/ 2147483647 w 25"/>
              <a:gd name="T3" fmla="*/ 2147483647 h 3577"/>
              <a:gd name="T4" fmla="*/ 2147483647 w 25"/>
              <a:gd name="T5" fmla="*/ 2147483647 h 3577"/>
              <a:gd name="T6" fmla="*/ 0 w 25"/>
              <a:gd name="T7" fmla="*/ 2147483647 h 3577"/>
              <a:gd name="T8" fmla="*/ 0 w 25"/>
              <a:gd name="T9" fmla="*/ 2147483647 h 3577"/>
              <a:gd name="T10" fmla="*/ 2147483647 w 25"/>
              <a:gd name="T11" fmla="*/ 2147483647 h 3577"/>
              <a:gd name="T12" fmla="*/ 2147483647 w 25"/>
              <a:gd name="T13" fmla="*/ 2147483647 h 3577"/>
              <a:gd name="T14" fmla="*/ 2147483647 w 25"/>
              <a:gd name="T15" fmla="*/ 2147483647 h 3577"/>
              <a:gd name="T16" fmla="*/ 2147483647 w 25"/>
              <a:gd name="T17" fmla="*/ 2147483647 h 3577"/>
              <a:gd name="T18" fmla="*/ 2147483647 w 25"/>
              <a:gd name="T19" fmla="*/ 2147483647 h 3577"/>
              <a:gd name="T20" fmla="*/ 0 w 25"/>
              <a:gd name="T21" fmla="*/ 2147483647 h 3577"/>
              <a:gd name="T22" fmla="*/ 0 w 25"/>
              <a:gd name="T23" fmla="*/ 2147483647 h 3577"/>
              <a:gd name="T24" fmla="*/ 2147483647 w 25"/>
              <a:gd name="T25" fmla="*/ 2147483647 h 3577"/>
              <a:gd name="T26" fmla="*/ 2147483647 w 25"/>
              <a:gd name="T27" fmla="*/ 2147483647 h 3577"/>
              <a:gd name="T28" fmla="*/ 2147483647 w 25"/>
              <a:gd name="T29" fmla="*/ 2147483647 h 3577"/>
              <a:gd name="T30" fmla="*/ 2147483647 w 25"/>
              <a:gd name="T31" fmla="*/ 2147483647 h 3577"/>
              <a:gd name="T32" fmla="*/ 2147483647 w 25"/>
              <a:gd name="T33" fmla="*/ 2147483647 h 3577"/>
              <a:gd name="T34" fmla="*/ 0 w 25"/>
              <a:gd name="T35" fmla="*/ 2147483647 h 3577"/>
              <a:gd name="T36" fmla="*/ 0 w 25"/>
              <a:gd name="T37" fmla="*/ 2147483647 h 3577"/>
              <a:gd name="T38" fmla="*/ 2147483647 w 25"/>
              <a:gd name="T39" fmla="*/ 2147483647 h 3577"/>
              <a:gd name="T40" fmla="*/ 2147483647 w 25"/>
              <a:gd name="T41" fmla="*/ 2147483647 h 3577"/>
              <a:gd name="T42" fmla="*/ 2147483647 w 25"/>
              <a:gd name="T43" fmla="*/ 2147483647 h 3577"/>
              <a:gd name="T44" fmla="*/ 2147483647 w 25"/>
              <a:gd name="T45" fmla="*/ 2147483647 h 3577"/>
              <a:gd name="T46" fmla="*/ 2147483647 w 25"/>
              <a:gd name="T47" fmla="*/ 2147483647 h 3577"/>
              <a:gd name="T48" fmla="*/ 0 w 25"/>
              <a:gd name="T49" fmla="*/ 2147483647 h 3577"/>
              <a:gd name="T50" fmla="*/ 0 w 25"/>
              <a:gd name="T51" fmla="*/ 2147483647 h 3577"/>
              <a:gd name="T52" fmla="*/ 2147483647 w 25"/>
              <a:gd name="T53" fmla="*/ 2147483647 h 3577"/>
              <a:gd name="T54" fmla="*/ 2147483647 w 25"/>
              <a:gd name="T55" fmla="*/ 2147483647 h 3577"/>
              <a:gd name="T56" fmla="*/ 2147483647 w 25"/>
              <a:gd name="T57" fmla="*/ 2147483647 h 3577"/>
              <a:gd name="T58" fmla="*/ 2147483647 w 25"/>
              <a:gd name="T59" fmla="*/ 2147483647 h 3577"/>
              <a:gd name="T60" fmla="*/ 2147483647 w 25"/>
              <a:gd name="T61" fmla="*/ 2147483647 h 3577"/>
              <a:gd name="T62" fmla="*/ 0 w 25"/>
              <a:gd name="T63" fmla="*/ 2147483647 h 3577"/>
              <a:gd name="T64" fmla="*/ 0 w 25"/>
              <a:gd name="T65" fmla="*/ 2147483647 h 3577"/>
              <a:gd name="T66" fmla="*/ 2147483647 w 25"/>
              <a:gd name="T67" fmla="*/ 2147483647 h 3577"/>
              <a:gd name="T68" fmla="*/ 2147483647 w 25"/>
              <a:gd name="T69" fmla="*/ 2147483647 h 3577"/>
              <a:gd name="T70" fmla="*/ 2147483647 w 25"/>
              <a:gd name="T71" fmla="*/ 2147483647 h 3577"/>
              <a:gd name="T72" fmla="*/ 2147483647 w 25"/>
              <a:gd name="T73" fmla="*/ 2147483647 h 3577"/>
              <a:gd name="T74" fmla="*/ 2147483647 w 25"/>
              <a:gd name="T75" fmla="*/ 2147483647 h 3577"/>
              <a:gd name="T76" fmla="*/ 0 w 25"/>
              <a:gd name="T77" fmla="*/ 2147483647 h 3577"/>
              <a:gd name="T78" fmla="*/ 0 w 25"/>
              <a:gd name="T79" fmla="*/ 2147483647 h 3577"/>
              <a:gd name="T80" fmla="*/ 2147483647 w 25"/>
              <a:gd name="T81" fmla="*/ 2147483647 h 3577"/>
              <a:gd name="T82" fmla="*/ 2147483647 w 25"/>
              <a:gd name="T83" fmla="*/ 2147483647 h 3577"/>
              <a:gd name="T84" fmla="*/ 2147483647 w 25"/>
              <a:gd name="T85" fmla="*/ 2147483647 h 3577"/>
              <a:gd name="T86" fmla="*/ 2147483647 w 25"/>
              <a:gd name="T87" fmla="*/ 2147483647 h 3577"/>
              <a:gd name="T88" fmla="*/ 2147483647 w 25"/>
              <a:gd name="T89" fmla="*/ 2147483647 h 3577"/>
              <a:gd name="T90" fmla="*/ 0 w 25"/>
              <a:gd name="T91" fmla="*/ 2147483647 h 3577"/>
              <a:gd name="T92" fmla="*/ 0 w 25"/>
              <a:gd name="T93" fmla="*/ 2147483647 h 3577"/>
              <a:gd name="T94" fmla="*/ 2147483647 w 25"/>
              <a:gd name="T95" fmla="*/ 2147483647 h 3577"/>
              <a:gd name="T96" fmla="*/ 2147483647 w 25"/>
              <a:gd name="T97" fmla="*/ 2147483647 h 3577"/>
              <a:gd name="T98" fmla="*/ 2147483647 w 25"/>
              <a:gd name="T99" fmla="*/ 2147483647 h 3577"/>
              <a:gd name="T100" fmla="*/ 2147483647 w 25"/>
              <a:gd name="T101" fmla="*/ 2147483647 h 3577"/>
              <a:gd name="T102" fmla="*/ 2147483647 w 25"/>
              <a:gd name="T103" fmla="*/ 2147483647 h 3577"/>
              <a:gd name="T104" fmla="*/ 0 w 25"/>
              <a:gd name="T105" fmla="*/ 2147483647 h 3577"/>
              <a:gd name="T106" fmla="*/ 0 w 25"/>
              <a:gd name="T107" fmla="*/ 2147483647 h 3577"/>
              <a:gd name="T108" fmla="*/ 2147483647 w 25"/>
              <a:gd name="T109" fmla="*/ 2147483647 h 3577"/>
              <a:gd name="T110" fmla="*/ 2147483647 w 25"/>
              <a:gd name="T111" fmla="*/ 2147483647 h 3577"/>
              <a:gd name="T112" fmla="*/ 2147483647 w 25"/>
              <a:gd name="T113" fmla="*/ 2147483647 h 3577"/>
              <a:gd name="T114" fmla="*/ 2147483647 w 25"/>
              <a:gd name="T115" fmla="*/ 2147483647 h 3577"/>
              <a:gd name="T116" fmla="*/ 2147483647 w 25"/>
              <a:gd name="T117" fmla="*/ 2147483647 h 3577"/>
              <a:gd name="T118" fmla="*/ 0 w 25"/>
              <a:gd name="T119" fmla="*/ 2147483647 h 3577"/>
              <a:gd name="T120" fmla="*/ 0 w 25"/>
              <a:gd name="T121" fmla="*/ 2147483647 h 3577"/>
              <a:gd name="T122" fmla="*/ 2147483647 w 25"/>
              <a:gd name="T123" fmla="*/ 2147483647 h 3577"/>
              <a:gd name="T124" fmla="*/ 2147483647 w 25"/>
              <a:gd name="T125" fmla="*/ 2147483647 h 35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3577"/>
              <a:gd name="T191" fmla="*/ 25 w 25"/>
              <a:gd name="T192" fmla="*/ 3577 h 35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3577">
                <a:moveTo>
                  <a:pt x="25" y="13"/>
                </a:moveTo>
                <a:lnTo>
                  <a:pt x="25" y="13"/>
                </a:ln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5" y="6"/>
                  <a:pt x="25" y="13"/>
                </a:cubicBezTo>
                <a:close/>
                <a:moveTo>
                  <a:pt x="25" y="63"/>
                </a:moveTo>
                <a:lnTo>
                  <a:pt x="25" y="63"/>
                </a:lnTo>
                <a:cubicBezTo>
                  <a:pt x="25" y="70"/>
                  <a:pt x="20" y="76"/>
                  <a:pt x="13" y="76"/>
                </a:cubicBezTo>
                <a:cubicBezTo>
                  <a:pt x="6" y="76"/>
                  <a:pt x="0" y="70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20" y="50"/>
                  <a:pt x="25" y="56"/>
                  <a:pt x="25" y="63"/>
                </a:cubicBezTo>
                <a:close/>
                <a:moveTo>
                  <a:pt x="25" y="113"/>
                </a:moveTo>
                <a:lnTo>
                  <a:pt x="25" y="113"/>
                </a:lnTo>
                <a:cubicBezTo>
                  <a:pt x="25" y="120"/>
                  <a:pt x="20" y="126"/>
                  <a:pt x="13" y="126"/>
                </a:cubicBezTo>
                <a:cubicBezTo>
                  <a:pt x="6" y="126"/>
                  <a:pt x="0" y="120"/>
                  <a:pt x="0" y="113"/>
                </a:cubicBezTo>
                <a:cubicBezTo>
                  <a:pt x="0" y="106"/>
                  <a:pt x="6" y="101"/>
                  <a:pt x="13" y="101"/>
                </a:cubicBezTo>
                <a:cubicBezTo>
                  <a:pt x="20" y="101"/>
                  <a:pt x="25" y="106"/>
                  <a:pt x="25" y="113"/>
                </a:cubicBezTo>
                <a:close/>
                <a:moveTo>
                  <a:pt x="25" y="163"/>
                </a:moveTo>
                <a:lnTo>
                  <a:pt x="25" y="163"/>
                </a:lnTo>
                <a:cubicBezTo>
                  <a:pt x="25" y="170"/>
                  <a:pt x="20" y="176"/>
                  <a:pt x="13" y="176"/>
                </a:cubicBezTo>
                <a:cubicBezTo>
                  <a:pt x="6" y="176"/>
                  <a:pt x="0" y="170"/>
                  <a:pt x="0" y="163"/>
                </a:cubicBezTo>
                <a:cubicBezTo>
                  <a:pt x="0" y="156"/>
                  <a:pt x="6" y="151"/>
                  <a:pt x="13" y="151"/>
                </a:cubicBezTo>
                <a:cubicBezTo>
                  <a:pt x="20" y="151"/>
                  <a:pt x="25" y="156"/>
                  <a:pt x="25" y="163"/>
                </a:cubicBezTo>
                <a:close/>
                <a:moveTo>
                  <a:pt x="25" y="213"/>
                </a:moveTo>
                <a:lnTo>
                  <a:pt x="25" y="213"/>
                </a:lnTo>
                <a:cubicBezTo>
                  <a:pt x="25" y="220"/>
                  <a:pt x="20" y="226"/>
                  <a:pt x="13" y="226"/>
                </a:cubicBezTo>
                <a:cubicBezTo>
                  <a:pt x="6" y="226"/>
                  <a:pt x="0" y="220"/>
                  <a:pt x="0" y="213"/>
                </a:cubicBezTo>
                <a:cubicBezTo>
                  <a:pt x="0" y="206"/>
                  <a:pt x="6" y="201"/>
                  <a:pt x="13" y="201"/>
                </a:cubicBezTo>
                <a:cubicBezTo>
                  <a:pt x="20" y="201"/>
                  <a:pt x="25" y="206"/>
                  <a:pt x="25" y="213"/>
                </a:cubicBezTo>
                <a:close/>
                <a:moveTo>
                  <a:pt x="25" y="263"/>
                </a:moveTo>
                <a:lnTo>
                  <a:pt x="25" y="263"/>
                </a:lnTo>
                <a:cubicBezTo>
                  <a:pt x="25" y="270"/>
                  <a:pt x="20" y="276"/>
                  <a:pt x="13" y="276"/>
                </a:cubicBezTo>
                <a:cubicBezTo>
                  <a:pt x="6" y="276"/>
                  <a:pt x="0" y="270"/>
                  <a:pt x="0" y="263"/>
                </a:cubicBezTo>
                <a:cubicBezTo>
                  <a:pt x="0" y="256"/>
                  <a:pt x="6" y="251"/>
                  <a:pt x="13" y="251"/>
                </a:cubicBezTo>
                <a:cubicBezTo>
                  <a:pt x="20" y="251"/>
                  <a:pt x="25" y="256"/>
                  <a:pt x="25" y="263"/>
                </a:cubicBezTo>
                <a:close/>
                <a:moveTo>
                  <a:pt x="25" y="313"/>
                </a:moveTo>
                <a:lnTo>
                  <a:pt x="25" y="313"/>
                </a:lnTo>
                <a:cubicBezTo>
                  <a:pt x="25" y="320"/>
                  <a:pt x="20" y="326"/>
                  <a:pt x="13" y="326"/>
                </a:cubicBezTo>
                <a:cubicBezTo>
                  <a:pt x="6" y="326"/>
                  <a:pt x="0" y="320"/>
                  <a:pt x="0" y="313"/>
                </a:cubicBezTo>
                <a:cubicBezTo>
                  <a:pt x="0" y="306"/>
                  <a:pt x="6" y="301"/>
                  <a:pt x="13" y="301"/>
                </a:cubicBezTo>
                <a:cubicBezTo>
                  <a:pt x="20" y="301"/>
                  <a:pt x="25" y="306"/>
                  <a:pt x="25" y="313"/>
                </a:cubicBezTo>
                <a:close/>
                <a:moveTo>
                  <a:pt x="25" y="363"/>
                </a:moveTo>
                <a:lnTo>
                  <a:pt x="25" y="363"/>
                </a:lnTo>
                <a:cubicBezTo>
                  <a:pt x="25" y="370"/>
                  <a:pt x="20" y="376"/>
                  <a:pt x="13" y="376"/>
                </a:cubicBezTo>
                <a:cubicBezTo>
                  <a:pt x="6" y="376"/>
                  <a:pt x="0" y="370"/>
                  <a:pt x="0" y="363"/>
                </a:cubicBezTo>
                <a:cubicBezTo>
                  <a:pt x="0" y="356"/>
                  <a:pt x="6" y="351"/>
                  <a:pt x="13" y="351"/>
                </a:cubicBezTo>
                <a:cubicBezTo>
                  <a:pt x="20" y="351"/>
                  <a:pt x="25" y="356"/>
                  <a:pt x="25" y="363"/>
                </a:cubicBezTo>
                <a:close/>
                <a:moveTo>
                  <a:pt x="25" y="413"/>
                </a:moveTo>
                <a:lnTo>
                  <a:pt x="25" y="413"/>
                </a:lnTo>
                <a:cubicBezTo>
                  <a:pt x="25" y="420"/>
                  <a:pt x="20" y="426"/>
                  <a:pt x="13" y="426"/>
                </a:cubicBezTo>
                <a:cubicBezTo>
                  <a:pt x="6" y="426"/>
                  <a:pt x="0" y="420"/>
                  <a:pt x="0" y="413"/>
                </a:cubicBezTo>
                <a:cubicBezTo>
                  <a:pt x="0" y="406"/>
                  <a:pt x="6" y="401"/>
                  <a:pt x="13" y="401"/>
                </a:cubicBezTo>
                <a:cubicBezTo>
                  <a:pt x="20" y="401"/>
                  <a:pt x="25" y="406"/>
                  <a:pt x="25" y="413"/>
                </a:cubicBezTo>
                <a:close/>
                <a:moveTo>
                  <a:pt x="25" y="463"/>
                </a:moveTo>
                <a:lnTo>
                  <a:pt x="25" y="463"/>
                </a:lnTo>
                <a:cubicBezTo>
                  <a:pt x="25" y="470"/>
                  <a:pt x="20" y="476"/>
                  <a:pt x="13" y="476"/>
                </a:cubicBezTo>
                <a:cubicBezTo>
                  <a:pt x="6" y="476"/>
                  <a:pt x="0" y="470"/>
                  <a:pt x="0" y="463"/>
                </a:cubicBezTo>
                <a:cubicBezTo>
                  <a:pt x="0" y="456"/>
                  <a:pt x="6" y="451"/>
                  <a:pt x="13" y="451"/>
                </a:cubicBezTo>
                <a:cubicBezTo>
                  <a:pt x="20" y="451"/>
                  <a:pt x="25" y="456"/>
                  <a:pt x="25" y="463"/>
                </a:cubicBezTo>
                <a:close/>
                <a:moveTo>
                  <a:pt x="25" y="513"/>
                </a:moveTo>
                <a:lnTo>
                  <a:pt x="25" y="513"/>
                </a:lnTo>
                <a:cubicBezTo>
                  <a:pt x="25" y="520"/>
                  <a:pt x="20" y="526"/>
                  <a:pt x="13" y="526"/>
                </a:cubicBezTo>
                <a:cubicBezTo>
                  <a:pt x="6" y="526"/>
                  <a:pt x="0" y="520"/>
                  <a:pt x="0" y="513"/>
                </a:cubicBezTo>
                <a:cubicBezTo>
                  <a:pt x="0" y="506"/>
                  <a:pt x="6" y="501"/>
                  <a:pt x="13" y="501"/>
                </a:cubicBezTo>
                <a:cubicBezTo>
                  <a:pt x="20" y="501"/>
                  <a:pt x="25" y="506"/>
                  <a:pt x="25" y="513"/>
                </a:cubicBezTo>
                <a:close/>
                <a:moveTo>
                  <a:pt x="25" y="563"/>
                </a:moveTo>
                <a:lnTo>
                  <a:pt x="25" y="563"/>
                </a:lnTo>
                <a:cubicBezTo>
                  <a:pt x="25" y="570"/>
                  <a:pt x="20" y="576"/>
                  <a:pt x="13" y="576"/>
                </a:cubicBezTo>
                <a:cubicBezTo>
                  <a:pt x="6" y="576"/>
                  <a:pt x="0" y="570"/>
                  <a:pt x="0" y="563"/>
                </a:cubicBezTo>
                <a:cubicBezTo>
                  <a:pt x="0" y="556"/>
                  <a:pt x="6" y="551"/>
                  <a:pt x="13" y="551"/>
                </a:cubicBezTo>
                <a:cubicBezTo>
                  <a:pt x="20" y="551"/>
                  <a:pt x="25" y="556"/>
                  <a:pt x="25" y="563"/>
                </a:cubicBezTo>
                <a:close/>
                <a:moveTo>
                  <a:pt x="25" y="613"/>
                </a:moveTo>
                <a:lnTo>
                  <a:pt x="25" y="613"/>
                </a:lnTo>
                <a:cubicBezTo>
                  <a:pt x="25" y="620"/>
                  <a:pt x="20" y="626"/>
                  <a:pt x="13" y="626"/>
                </a:cubicBezTo>
                <a:cubicBezTo>
                  <a:pt x="6" y="626"/>
                  <a:pt x="0" y="620"/>
                  <a:pt x="0" y="613"/>
                </a:cubicBezTo>
                <a:cubicBezTo>
                  <a:pt x="0" y="606"/>
                  <a:pt x="6" y="601"/>
                  <a:pt x="13" y="601"/>
                </a:cubicBezTo>
                <a:cubicBezTo>
                  <a:pt x="20" y="601"/>
                  <a:pt x="25" y="606"/>
                  <a:pt x="25" y="613"/>
                </a:cubicBezTo>
                <a:close/>
                <a:moveTo>
                  <a:pt x="25" y="663"/>
                </a:moveTo>
                <a:lnTo>
                  <a:pt x="25" y="663"/>
                </a:lnTo>
                <a:cubicBezTo>
                  <a:pt x="25" y="670"/>
                  <a:pt x="20" y="676"/>
                  <a:pt x="13" y="676"/>
                </a:cubicBezTo>
                <a:cubicBezTo>
                  <a:pt x="6" y="676"/>
                  <a:pt x="0" y="670"/>
                  <a:pt x="0" y="663"/>
                </a:cubicBezTo>
                <a:cubicBezTo>
                  <a:pt x="0" y="656"/>
                  <a:pt x="6" y="651"/>
                  <a:pt x="13" y="651"/>
                </a:cubicBezTo>
                <a:cubicBezTo>
                  <a:pt x="20" y="651"/>
                  <a:pt x="25" y="656"/>
                  <a:pt x="25" y="663"/>
                </a:cubicBezTo>
                <a:close/>
                <a:moveTo>
                  <a:pt x="25" y="713"/>
                </a:moveTo>
                <a:lnTo>
                  <a:pt x="25" y="713"/>
                </a:lnTo>
                <a:cubicBezTo>
                  <a:pt x="25" y="720"/>
                  <a:pt x="20" y="726"/>
                  <a:pt x="13" y="726"/>
                </a:cubicBezTo>
                <a:cubicBezTo>
                  <a:pt x="6" y="726"/>
                  <a:pt x="0" y="720"/>
                  <a:pt x="0" y="713"/>
                </a:cubicBezTo>
                <a:cubicBezTo>
                  <a:pt x="0" y="706"/>
                  <a:pt x="6" y="701"/>
                  <a:pt x="13" y="701"/>
                </a:cubicBezTo>
                <a:cubicBezTo>
                  <a:pt x="20" y="701"/>
                  <a:pt x="25" y="706"/>
                  <a:pt x="25" y="713"/>
                </a:cubicBezTo>
                <a:close/>
                <a:moveTo>
                  <a:pt x="25" y="763"/>
                </a:moveTo>
                <a:lnTo>
                  <a:pt x="25" y="763"/>
                </a:lnTo>
                <a:cubicBezTo>
                  <a:pt x="25" y="770"/>
                  <a:pt x="20" y="776"/>
                  <a:pt x="13" y="776"/>
                </a:cubicBezTo>
                <a:cubicBezTo>
                  <a:pt x="6" y="776"/>
                  <a:pt x="0" y="770"/>
                  <a:pt x="0" y="763"/>
                </a:cubicBezTo>
                <a:cubicBezTo>
                  <a:pt x="0" y="756"/>
                  <a:pt x="6" y="751"/>
                  <a:pt x="13" y="751"/>
                </a:cubicBezTo>
                <a:cubicBezTo>
                  <a:pt x="20" y="751"/>
                  <a:pt x="25" y="756"/>
                  <a:pt x="25" y="763"/>
                </a:cubicBezTo>
                <a:close/>
                <a:moveTo>
                  <a:pt x="25" y="813"/>
                </a:moveTo>
                <a:lnTo>
                  <a:pt x="25" y="813"/>
                </a:lnTo>
                <a:cubicBezTo>
                  <a:pt x="25" y="820"/>
                  <a:pt x="20" y="826"/>
                  <a:pt x="13" y="826"/>
                </a:cubicBezTo>
                <a:cubicBezTo>
                  <a:pt x="6" y="826"/>
                  <a:pt x="0" y="820"/>
                  <a:pt x="0" y="813"/>
                </a:cubicBezTo>
                <a:cubicBezTo>
                  <a:pt x="0" y="806"/>
                  <a:pt x="6" y="801"/>
                  <a:pt x="13" y="801"/>
                </a:cubicBezTo>
                <a:cubicBezTo>
                  <a:pt x="20" y="801"/>
                  <a:pt x="25" y="806"/>
                  <a:pt x="25" y="813"/>
                </a:cubicBezTo>
                <a:close/>
                <a:moveTo>
                  <a:pt x="25" y="863"/>
                </a:moveTo>
                <a:lnTo>
                  <a:pt x="25" y="863"/>
                </a:lnTo>
                <a:cubicBezTo>
                  <a:pt x="25" y="870"/>
                  <a:pt x="20" y="876"/>
                  <a:pt x="13" y="876"/>
                </a:cubicBezTo>
                <a:cubicBezTo>
                  <a:pt x="6" y="876"/>
                  <a:pt x="0" y="870"/>
                  <a:pt x="0" y="863"/>
                </a:cubicBezTo>
                <a:cubicBezTo>
                  <a:pt x="0" y="856"/>
                  <a:pt x="6" y="851"/>
                  <a:pt x="13" y="851"/>
                </a:cubicBezTo>
                <a:cubicBezTo>
                  <a:pt x="20" y="851"/>
                  <a:pt x="25" y="856"/>
                  <a:pt x="25" y="863"/>
                </a:cubicBezTo>
                <a:close/>
                <a:moveTo>
                  <a:pt x="25" y="913"/>
                </a:moveTo>
                <a:lnTo>
                  <a:pt x="25" y="913"/>
                </a:lnTo>
                <a:cubicBezTo>
                  <a:pt x="25" y="920"/>
                  <a:pt x="20" y="926"/>
                  <a:pt x="13" y="926"/>
                </a:cubicBezTo>
                <a:cubicBezTo>
                  <a:pt x="6" y="926"/>
                  <a:pt x="0" y="920"/>
                  <a:pt x="0" y="913"/>
                </a:cubicBezTo>
                <a:cubicBezTo>
                  <a:pt x="0" y="907"/>
                  <a:pt x="6" y="901"/>
                  <a:pt x="13" y="901"/>
                </a:cubicBezTo>
                <a:cubicBezTo>
                  <a:pt x="20" y="901"/>
                  <a:pt x="25" y="907"/>
                  <a:pt x="25" y="913"/>
                </a:cubicBezTo>
                <a:close/>
                <a:moveTo>
                  <a:pt x="25" y="963"/>
                </a:moveTo>
                <a:lnTo>
                  <a:pt x="25" y="963"/>
                </a:lnTo>
                <a:cubicBezTo>
                  <a:pt x="25" y="970"/>
                  <a:pt x="20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957"/>
                  <a:pt x="6" y="951"/>
                  <a:pt x="13" y="951"/>
                </a:cubicBezTo>
                <a:cubicBezTo>
                  <a:pt x="20" y="951"/>
                  <a:pt x="25" y="957"/>
                  <a:pt x="25" y="963"/>
                </a:cubicBezTo>
                <a:close/>
                <a:moveTo>
                  <a:pt x="25" y="1013"/>
                </a:moveTo>
                <a:lnTo>
                  <a:pt x="25" y="1013"/>
                </a:lnTo>
                <a:cubicBezTo>
                  <a:pt x="25" y="1020"/>
                  <a:pt x="20" y="1026"/>
                  <a:pt x="13" y="1026"/>
                </a:cubicBezTo>
                <a:cubicBezTo>
                  <a:pt x="6" y="1026"/>
                  <a:pt x="0" y="1020"/>
                  <a:pt x="0" y="1013"/>
                </a:cubicBezTo>
                <a:cubicBezTo>
                  <a:pt x="0" y="1007"/>
                  <a:pt x="6" y="1001"/>
                  <a:pt x="13" y="1001"/>
                </a:cubicBezTo>
                <a:cubicBezTo>
                  <a:pt x="20" y="1001"/>
                  <a:pt x="25" y="1007"/>
                  <a:pt x="25" y="1013"/>
                </a:cubicBezTo>
                <a:close/>
                <a:moveTo>
                  <a:pt x="25" y="1063"/>
                </a:moveTo>
                <a:lnTo>
                  <a:pt x="25" y="1064"/>
                </a:lnTo>
                <a:cubicBezTo>
                  <a:pt x="25" y="1070"/>
                  <a:pt x="20" y="1076"/>
                  <a:pt x="13" y="1076"/>
                </a:cubicBezTo>
                <a:cubicBezTo>
                  <a:pt x="6" y="1076"/>
                  <a:pt x="0" y="1070"/>
                  <a:pt x="0" y="1064"/>
                </a:cubicBezTo>
                <a:lnTo>
                  <a:pt x="0" y="1063"/>
                </a:lnTo>
                <a:cubicBezTo>
                  <a:pt x="0" y="1057"/>
                  <a:pt x="6" y="1051"/>
                  <a:pt x="13" y="1051"/>
                </a:cubicBezTo>
                <a:cubicBezTo>
                  <a:pt x="20" y="1051"/>
                  <a:pt x="25" y="1057"/>
                  <a:pt x="25" y="1063"/>
                </a:cubicBezTo>
                <a:close/>
                <a:moveTo>
                  <a:pt x="25" y="1114"/>
                </a:moveTo>
                <a:lnTo>
                  <a:pt x="25" y="1114"/>
                </a:lnTo>
                <a:cubicBezTo>
                  <a:pt x="25" y="1120"/>
                  <a:pt x="20" y="1126"/>
                  <a:pt x="13" y="1126"/>
                </a:cubicBezTo>
                <a:cubicBezTo>
                  <a:pt x="6" y="1126"/>
                  <a:pt x="0" y="1120"/>
                  <a:pt x="0" y="1114"/>
                </a:cubicBezTo>
                <a:cubicBezTo>
                  <a:pt x="0" y="1107"/>
                  <a:pt x="6" y="1101"/>
                  <a:pt x="13" y="1101"/>
                </a:cubicBezTo>
                <a:cubicBezTo>
                  <a:pt x="20" y="1101"/>
                  <a:pt x="25" y="1107"/>
                  <a:pt x="25" y="1114"/>
                </a:cubicBezTo>
                <a:close/>
                <a:moveTo>
                  <a:pt x="25" y="1164"/>
                </a:moveTo>
                <a:lnTo>
                  <a:pt x="25" y="1164"/>
                </a:lnTo>
                <a:cubicBezTo>
                  <a:pt x="25" y="1170"/>
                  <a:pt x="20" y="1176"/>
                  <a:pt x="13" y="1176"/>
                </a:cubicBezTo>
                <a:cubicBezTo>
                  <a:pt x="6" y="1176"/>
                  <a:pt x="0" y="1170"/>
                  <a:pt x="0" y="1164"/>
                </a:cubicBezTo>
                <a:cubicBezTo>
                  <a:pt x="0" y="1157"/>
                  <a:pt x="6" y="1151"/>
                  <a:pt x="13" y="1151"/>
                </a:cubicBezTo>
                <a:cubicBezTo>
                  <a:pt x="20" y="1151"/>
                  <a:pt x="25" y="1157"/>
                  <a:pt x="25" y="1164"/>
                </a:cubicBezTo>
                <a:close/>
                <a:moveTo>
                  <a:pt x="25" y="1214"/>
                </a:moveTo>
                <a:lnTo>
                  <a:pt x="25" y="1214"/>
                </a:lnTo>
                <a:cubicBezTo>
                  <a:pt x="25" y="1220"/>
                  <a:pt x="20" y="1226"/>
                  <a:pt x="13" y="1226"/>
                </a:cubicBezTo>
                <a:cubicBezTo>
                  <a:pt x="6" y="1226"/>
                  <a:pt x="0" y="1220"/>
                  <a:pt x="0" y="1214"/>
                </a:cubicBezTo>
                <a:cubicBezTo>
                  <a:pt x="0" y="1207"/>
                  <a:pt x="6" y="1201"/>
                  <a:pt x="13" y="1201"/>
                </a:cubicBezTo>
                <a:cubicBezTo>
                  <a:pt x="20" y="1201"/>
                  <a:pt x="25" y="1207"/>
                  <a:pt x="25" y="1214"/>
                </a:cubicBezTo>
                <a:close/>
                <a:moveTo>
                  <a:pt x="25" y="1264"/>
                </a:moveTo>
                <a:lnTo>
                  <a:pt x="25" y="1264"/>
                </a:lnTo>
                <a:cubicBezTo>
                  <a:pt x="25" y="1271"/>
                  <a:pt x="20" y="1276"/>
                  <a:pt x="13" y="1276"/>
                </a:cubicBezTo>
                <a:cubicBezTo>
                  <a:pt x="6" y="1276"/>
                  <a:pt x="0" y="1271"/>
                  <a:pt x="0" y="1264"/>
                </a:cubicBezTo>
                <a:cubicBezTo>
                  <a:pt x="0" y="1257"/>
                  <a:pt x="6" y="1251"/>
                  <a:pt x="13" y="1251"/>
                </a:cubicBezTo>
                <a:cubicBezTo>
                  <a:pt x="20" y="1251"/>
                  <a:pt x="25" y="1257"/>
                  <a:pt x="25" y="1264"/>
                </a:cubicBezTo>
                <a:close/>
                <a:moveTo>
                  <a:pt x="25" y="1314"/>
                </a:moveTo>
                <a:lnTo>
                  <a:pt x="25" y="1314"/>
                </a:lnTo>
                <a:cubicBezTo>
                  <a:pt x="25" y="1321"/>
                  <a:pt x="20" y="1326"/>
                  <a:pt x="13" y="1326"/>
                </a:cubicBezTo>
                <a:cubicBezTo>
                  <a:pt x="6" y="1326"/>
                  <a:pt x="0" y="1321"/>
                  <a:pt x="0" y="1314"/>
                </a:cubicBezTo>
                <a:cubicBezTo>
                  <a:pt x="0" y="1307"/>
                  <a:pt x="6" y="1301"/>
                  <a:pt x="13" y="1301"/>
                </a:cubicBezTo>
                <a:cubicBezTo>
                  <a:pt x="20" y="1301"/>
                  <a:pt x="25" y="1307"/>
                  <a:pt x="25" y="1314"/>
                </a:cubicBezTo>
                <a:close/>
                <a:moveTo>
                  <a:pt x="25" y="1364"/>
                </a:moveTo>
                <a:lnTo>
                  <a:pt x="25" y="1364"/>
                </a:lnTo>
                <a:cubicBezTo>
                  <a:pt x="25" y="1371"/>
                  <a:pt x="20" y="1376"/>
                  <a:pt x="13" y="1376"/>
                </a:cubicBezTo>
                <a:cubicBezTo>
                  <a:pt x="6" y="1376"/>
                  <a:pt x="0" y="1371"/>
                  <a:pt x="0" y="1364"/>
                </a:cubicBezTo>
                <a:cubicBezTo>
                  <a:pt x="0" y="1357"/>
                  <a:pt x="6" y="1351"/>
                  <a:pt x="13" y="1351"/>
                </a:cubicBezTo>
                <a:cubicBezTo>
                  <a:pt x="20" y="1351"/>
                  <a:pt x="25" y="1357"/>
                  <a:pt x="25" y="1364"/>
                </a:cubicBezTo>
                <a:close/>
                <a:moveTo>
                  <a:pt x="25" y="1414"/>
                </a:moveTo>
                <a:lnTo>
                  <a:pt x="25" y="1414"/>
                </a:lnTo>
                <a:cubicBezTo>
                  <a:pt x="25" y="1421"/>
                  <a:pt x="20" y="1426"/>
                  <a:pt x="13" y="1426"/>
                </a:cubicBezTo>
                <a:cubicBezTo>
                  <a:pt x="6" y="1426"/>
                  <a:pt x="0" y="1421"/>
                  <a:pt x="0" y="1414"/>
                </a:cubicBezTo>
                <a:cubicBezTo>
                  <a:pt x="0" y="1407"/>
                  <a:pt x="6" y="1401"/>
                  <a:pt x="13" y="1401"/>
                </a:cubicBezTo>
                <a:cubicBezTo>
                  <a:pt x="20" y="1401"/>
                  <a:pt x="25" y="1407"/>
                  <a:pt x="25" y="1414"/>
                </a:cubicBezTo>
                <a:close/>
                <a:moveTo>
                  <a:pt x="25" y="1464"/>
                </a:moveTo>
                <a:lnTo>
                  <a:pt x="25" y="1464"/>
                </a:lnTo>
                <a:cubicBezTo>
                  <a:pt x="25" y="1471"/>
                  <a:pt x="20" y="1476"/>
                  <a:pt x="13" y="1476"/>
                </a:cubicBezTo>
                <a:cubicBezTo>
                  <a:pt x="6" y="1476"/>
                  <a:pt x="0" y="1471"/>
                  <a:pt x="0" y="1464"/>
                </a:cubicBezTo>
                <a:cubicBezTo>
                  <a:pt x="0" y="1457"/>
                  <a:pt x="6" y="1451"/>
                  <a:pt x="13" y="1451"/>
                </a:cubicBezTo>
                <a:cubicBezTo>
                  <a:pt x="20" y="1451"/>
                  <a:pt x="25" y="1457"/>
                  <a:pt x="25" y="1464"/>
                </a:cubicBezTo>
                <a:close/>
                <a:moveTo>
                  <a:pt x="25" y="1514"/>
                </a:moveTo>
                <a:lnTo>
                  <a:pt x="25" y="1514"/>
                </a:lnTo>
                <a:cubicBezTo>
                  <a:pt x="25" y="1521"/>
                  <a:pt x="20" y="1526"/>
                  <a:pt x="13" y="1526"/>
                </a:cubicBezTo>
                <a:cubicBezTo>
                  <a:pt x="6" y="1526"/>
                  <a:pt x="0" y="1521"/>
                  <a:pt x="0" y="1514"/>
                </a:cubicBezTo>
                <a:cubicBezTo>
                  <a:pt x="0" y="1507"/>
                  <a:pt x="6" y="1501"/>
                  <a:pt x="13" y="1501"/>
                </a:cubicBezTo>
                <a:cubicBezTo>
                  <a:pt x="20" y="1501"/>
                  <a:pt x="25" y="1507"/>
                  <a:pt x="25" y="1514"/>
                </a:cubicBezTo>
                <a:close/>
                <a:moveTo>
                  <a:pt x="25" y="1564"/>
                </a:moveTo>
                <a:lnTo>
                  <a:pt x="25" y="1564"/>
                </a:lnTo>
                <a:cubicBezTo>
                  <a:pt x="25" y="1571"/>
                  <a:pt x="20" y="1576"/>
                  <a:pt x="13" y="1576"/>
                </a:cubicBezTo>
                <a:cubicBezTo>
                  <a:pt x="6" y="1576"/>
                  <a:pt x="0" y="1571"/>
                  <a:pt x="0" y="1564"/>
                </a:cubicBezTo>
                <a:cubicBezTo>
                  <a:pt x="0" y="1557"/>
                  <a:pt x="6" y="1551"/>
                  <a:pt x="13" y="1551"/>
                </a:cubicBezTo>
                <a:cubicBezTo>
                  <a:pt x="20" y="1551"/>
                  <a:pt x="25" y="1557"/>
                  <a:pt x="25" y="1564"/>
                </a:cubicBezTo>
                <a:close/>
                <a:moveTo>
                  <a:pt x="25" y="1614"/>
                </a:moveTo>
                <a:lnTo>
                  <a:pt x="25" y="1614"/>
                </a:lnTo>
                <a:cubicBezTo>
                  <a:pt x="25" y="1621"/>
                  <a:pt x="20" y="1626"/>
                  <a:pt x="13" y="1626"/>
                </a:cubicBezTo>
                <a:cubicBezTo>
                  <a:pt x="6" y="1626"/>
                  <a:pt x="0" y="1621"/>
                  <a:pt x="0" y="1614"/>
                </a:cubicBezTo>
                <a:cubicBezTo>
                  <a:pt x="0" y="1607"/>
                  <a:pt x="6" y="1601"/>
                  <a:pt x="13" y="1601"/>
                </a:cubicBezTo>
                <a:cubicBezTo>
                  <a:pt x="20" y="1601"/>
                  <a:pt x="25" y="1607"/>
                  <a:pt x="25" y="1614"/>
                </a:cubicBezTo>
                <a:close/>
                <a:moveTo>
                  <a:pt x="25" y="1664"/>
                </a:moveTo>
                <a:lnTo>
                  <a:pt x="25" y="1664"/>
                </a:lnTo>
                <a:cubicBezTo>
                  <a:pt x="25" y="1671"/>
                  <a:pt x="20" y="1676"/>
                  <a:pt x="13" y="1676"/>
                </a:cubicBezTo>
                <a:cubicBezTo>
                  <a:pt x="6" y="1676"/>
                  <a:pt x="0" y="1671"/>
                  <a:pt x="0" y="1664"/>
                </a:cubicBezTo>
                <a:cubicBezTo>
                  <a:pt x="0" y="1657"/>
                  <a:pt x="6" y="1651"/>
                  <a:pt x="13" y="1651"/>
                </a:cubicBezTo>
                <a:cubicBezTo>
                  <a:pt x="20" y="1651"/>
                  <a:pt x="25" y="1657"/>
                  <a:pt x="25" y="1664"/>
                </a:cubicBezTo>
                <a:close/>
                <a:moveTo>
                  <a:pt x="25" y="1714"/>
                </a:moveTo>
                <a:lnTo>
                  <a:pt x="25" y="1714"/>
                </a:lnTo>
                <a:cubicBezTo>
                  <a:pt x="25" y="1721"/>
                  <a:pt x="20" y="1726"/>
                  <a:pt x="13" y="1726"/>
                </a:cubicBezTo>
                <a:cubicBezTo>
                  <a:pt x="6" y="1726"/>
                  <a:pt x="0" y="1721"/>
                  <a:pt x="0" y="1714"/>
                </a:cubicBezTo>
                <a:cubicBezTo>
                  <a:pt x="0" y="1707"/>
                  <a:pt x="6" y="1701"/>
                  <a:pt x="13" y="1701"/>
                </a:cubicBezTo>
                <a:cubicBezTo>
                  <a:pt x="20" y="1701"/>
                  <a:pt x="25" y="1707"/>
                  <a:pt x="25" y="1714"/>
                </a:cubicBezTo>
                <a:close/>
                <a:moveTo>
                  <a:pt x="25" y="1764"/>
                </a:moveTo>
                <a:lnTo>
                  <a:pt x="25" y="1764"/>
                </a:lnTo>
                <a:cubicBezTo>
                  <a:pt x="25" y="1771"/>
                  <a:pt x="20" y="1776"/>
                  <a:pt x="13" y="1776"/>
                </a:cubicBezTo>
                <a:cubicBezTo>
                  <a:pt x="6" y="1776"/>
                  <a:pt x="0" y="1771"/>
                  <a:pt x="0" y="1764"/>
                </a:cubicBezTo>
                <a:cubicBezTo>
                  <a:pt x="0" y="1757"/>
                  <a:pt x="6" y="1751"/>
                  <a:pt x="13" y="1751"/>
                </a:cubicBezTo>
                <a:cubicBezTo>
                  <a:pt x="20" y="1751"/>
                  <a:pt x="25" y="1757"/>
                  <a:pt x="25" y="1764"/>
                </a:cubicBezTo>
                <a:close/>
                <a:moveTo>
                  <a:pt x="25" y="1814"/>
                </a:moveTo>
                <a:lnTo>
                  <a:pt x="25" y="1814"/>
                </a:lnTo>
                <a:cubicBezTo>
                  <a:pt x="25" y="1821"/>
                  <a:pt x="20" y="1826"/>
                  <a:pt x="13" y="1826"/>
                </a:cubicBezTo>
                <a:cubicBezTo>
                  <a:pt x="6" y="1826"/>
                  <a:pt x="0" y="1821"/>
                  <a:pt x="0" y="1814"/>
                </a:cubicBezTo>
                <a:cubicBezTo>
                  <a:pt x="0" y="1807"/>
                  <a:pt x="6" y="1801"/>
                  <a:pt x="13" y="1801"/>
                </a:cubicBezTo>
                <a:cubicBezTo>
                  <a:pt x="20" y="1801"/>
                  <a:pt x="25" y="1807"/>
                  <a:pt x="25" y="1814"/>
                </a:cubicBezTo>
                <a:close/>
                <a:moveTo>
                  <a:pt x="25" y="1864"/>
                </a:moveTo>
                <a:lnTo>
                  <a:pt x="25" y="1864"/>
                </a:lnTo>
                <a:cubicBezTo>
                  <a:pt x="25" y="1871"/>
                  <a:pt x="20" y="1876"/>
                  <a:pt x="13" y="1876"/>
                </a:cubicBezTo>
                <a:cubicBezTo>
                  <a:pt x="6" y="1876"/>
                  <a:pt x="0" y="1871"/>
                  <a:pt x="0" y="1864"/>
                </a:cubicBezTo>
                <a:cubicBezTo>
                  <a:pt x="0" y="1857"/>
                  <a:pt x="6" y="1851"/>
                  <a:pt x="13" y="1851"/>
                </a:cubicBezTo>
                <a:cubicBezTo>
                  <a:pt x="20" y="1851"/>
                  <a:pt x="25" y="1857"/>
                  <a:pt x="25" y="1864"/>
                </a:cubicBezTo>
                <a:close/>
                <a:moveTo>
                  <a:pt x="25" y="1914"/>
                </a:moveTo>
                <a:lnTo>
                  <a:pt x="25" y="1914"/>
                </a:lnTo>
                <a:cubicBezTo>
                  <a:pt x="25" y="1921"/>
                  <a:pt x="20" y="1926"/>
                  <a:pt x="13" y="1926"/>
                </a:cubicBezTo>
                <a:cubicBezTo>
                  <a:pt x="6" y="1926"/>
                  <a:pt x="0" y="1921"/>
                  <a:pt x="0" y="1914"/>
                </a:cubicBezTo>
                <a:cubicBezTo>
                  <a:pt x="0" y="1907"/>
                  <a:pt x="6" y="1901"/>
                  <a:pt x="13" y="1901"/>
                </a:cubicBezTo>
                <a:cubicBezTo>
                  <a:pt x="20" y="1901"/>
                  <a:pt x="25" y="1907"/>
                  <a:pt x="25" y="1914"/>
                </a:cubicBezTo>
                <a:close/>
                <a:moveTo>
                  <a:pt x="25" y="1964"/>
                </a:moveTo>
                <a:lnTo>
                  <a:pt x="25" y="1964"/>
                </a:lnTo>
                <a:cubicBezTo>
                  <a:pt x="25" y="1971"/>
                  <a:pt x="20" y="1976"/>
                  <a:pt x="13" y="1976"/>
                </a:cubicBezTo>
                <a:cubicBezTo>
                  <a:pt x="6" y="1976"/>
                  <a:pt x="0" y="1971"/>
                  <a:pt x="0" y="1964"/>
                </a:cubicBezTo>
                <a:cubicBezTo>
                  <a:pt x="0" y="1957"/>
                  <a:pt x="6" y="1951"/>
                  <a:pt x="13" y="1951"/>
                </a:cubicBezTo>
                <a:cubicBezTo>
                  <a:pt x="20" y="1951"/>
                  <a:pt x="25" y="1957"/>
                  <a:pt x="25" y="1964"/>
                </a:cubicBezTo>
                <a:close/>
                <a:moveTo>
                  <a:pt x="25" y="2014"/>
                </a:moveTo>
                <a:lnTo>
                  <a:pt x="25" y="2014"/>
                </a:lnTo>
                <a:cubicBezTo>
                  <a:pt x="25" y="2021"/>
                  <a:pt x="20" y="2026"/>
                  <a:pt x="13" y="2026"/>
                </a:cubicBezTo>
                <a:cubicBezTo>
                  <a:pt x="6" y="2026"/>
                  <a:pt x="0" y="2021"/>
                  <a:pt x="0" y="2014"/>
                </a:cubicBezTo>
                <a:cubicBezTo>
                  <a:pt x="0" y="2007"/>
                  <a:pt x="6" y="2001"/>
                  <a:pt x="13" y="2001"/>
                </a:cubicBezTo>
                <a:cubicBezTo>
                  <a:pt x="20" y="2001"/>
                  <a:pt x="25" y="2007"/>
                  <a:pt x="25" y="2014"/>
                </a:cubicBezTo>
                <a:close/>
                <a:moveTo>
                  <a:pt x="25" y="2064"/>
                </a:moveTo>
                <a:lnTo>
                  <a:pt x="25" y="2064"/>
                </a:lnTo>
                <a:cubicBezTo>
                  <a:pt x="25" y="2071"/>
                  <a:pt x="20" y="2076"/>
                  <a:pt x="13" y="2076"/>
                </a:cubicBezTo>
                <a:cubicBezTo>
                  <a:pt x="6" y="2076"/>
                  <a:pt x="0" y="2071"/>
                  <a:pt x="0" y="2064"/>
                </a:cubicBezTo>
                <a:cubicBezTo>
                  <a:pt x="0" y="2057"/>
                  <a:pt x="6" y="2051"/>
                  <a:pt x="13" y="2051"/>
                </a:cubicBezTo>
                <a:cubicBezTo>
                  <a:pt x="20" y="2051"/>
                  <a:pt x="25" y="2057"/>
                  <a:pt x="25" y="2064"/>
                </a:cubicBezTo>
                <a:close/>
                <a:moveTo>
                  <a:pt x="25" y="2114"/>
                </a:moveTo>
                <a:lnTo>
                  <a:pt x="25" y="2114"/>
                </a:lnTo>
                <a:cubicBezTo>
                  <a:pt x="25" y="2121"/>
                  <a:pt x="20" y="2127"/>
                  <a:pt x="13" y="2127"/>
                </a:cubicBezTo>
                <a:cubicBezTo>
                  <a:pt x="6" y="2127"/>
                  <a:pt x="0" y="2121"/>
                  <a:pt x="0" y="2114"/>
                </a:cubicBezTo>
                <a:cubicBezTo>
                  <a:pt x="0" y="2107"/>
                  <a:pt x="6" y="2101"/>
                  <a:pt x="13" y="2101"/>
                </a:cubicBezTo>
                <a:cubicBezTo>
                  <a:pt x="20" y="2101"/>
                  <a:pt x="25" y="2107"/>
                  <a:pt x="25" y="2114"/>
                </a:cubicBezTo>
                <a:close/>
                <a:moveTo>
                  <a:pt x="25" y="2164"/>
                </a:moveTo>
                <a:lnTo>
                  <a:pt x="25" y="2164"/>
                </a:lnTo>
                <a:cubicBezTo>
                  <a:pt x="25" y="2171"/>
                  <a:pt x="20" y="2177"/>
                  <a:pt x="13" y="2177"/>
                </a:cubicBezTo>
                <a:cubicBezTo>
                  <a:pt x="6" y="2177"/>
                  <a:pt x="0" y="2171"/>
                  <a:pt x="0" y="2164"/>
                </a:cubicBezTo>
                <a:cubicBezTo>
                  <a:pt x="0" y="2157"/>
                  <a:pt x="6" y="2152"/>
                  <a:pt x="13" y="2152"/>
                </a:cubicBezTo>
                <a:cubicBezTo>
                  <a:pt x="20" y="2152"/>
                  <a:pt x="25" y="2157"/>
                  <a:pt x="25" y="2164"/>
                </a:cubicBezTo>
                <a:close/>
                <a:moveTo>
                  <a:pt x="25" y="2214"/>
                </a:moveTo>
                <a:lnTo>
                  <a:pt x="25" y="2214"/>
                </a:lnTo>
                <a:cubicBezTo>
                  <a:pt x="25" y="2221"/>
                  <a:pt x="20" y="2227"/>
                  <a:pt x="13" y="2227"/>
                </a:cubicBezTo>
                <a:cubicBezTo>
                  <a:pt x="6" y="2227"/>
                  <a:pt x="0" y="2221"/>
                  <a:pt x="0" y="2214"/>
                </a:cubicBezTo>
                <a:cubicBezTo>
                  <a:pt x="0" y="2207"/>
                  <a:pt x="6" y="2202"/>
                  <a:pt x="13" y="2202"/>
                </a:cubicBezTo>
                <a:cubicBezTo>
                  <a:pt x="20" y="2202"/>
                  <a:pt x="25" y="2207"/>
                  <a:pt x="25" y="2214"/>
                </a:cubicBezTo>
                <a:close/>
                <a:moveTo>
                  <a:pt x="25" y="2264"/>
                </a:moveTo>
                <a:lnTo>
                  <a:pt x="25" y="2264"/>
                </a:lnTo>
                <a:cubicBezTo>
                  <a:pt x="25" y="2271"/>
                  <a:pt x="20" y="2277"/>
                  <a:pt x="13" y="2277"/>
                </a:cubicBezTo>
                <a:cubicBezTo>
                  <a:pt x="6" y="2277"/>
                  <a:pt x="0" y="2271"/>
                  <a:pt x="0" y="2264"/>
                </a:cubicBezTo>
                <a:cubicBezTo>
                  <a:pt x="0" y="2257"/>
                  <a:pt x="6" y="2252"/>
                  <a:pt x="13" y="2252"/>
                </a:cubicBezTo>
                <a:cubicBezTo>
                  <a:pt x="20" y="2252"/>
                  <a:pt x="25" y="2257"/>
                  <a:pt x="25" y="2264"/>
                </a:cubicBezTo>
                <a:close/>
                <a:moveTo>
                  <a:pt x="25" y="2314"/>
                </a:moveTo>
                <a:lnTo>
                  <a:pt x="25" y="2314"/>
                </a:lnTo>
                <a:cubicBezTo>
                  <a:pt x="25" y="2321"/>
                  <a:pt x="20" y="2327"/>
                  <a:pt x="13" y="2327"/>
                </a:cubicBezTo>
                <a:cubicBezTo>
                  <a:pt x="6" y="2327"/>
                  <a:pt x="0" y="2321"/>
                  <a:pt x="0" y="2314"/>
                </a:cubicBezTo>
                <a:cubicBezTo>
                  <a:pt x="0" y="2307"/>
                  <a:pt x="6" y="2302"/>
                  <a:pt x="13" y="2302"/>
                </a:cubicBezTo>
                <a:cubicBezTo>
                  <a:pt x="20" y="2302"/>
                  <a:pt x="25" y="2307"/>
                  <a:pt x="25" y="2314"/>
                </a:cubicBezTo>
                <a:close/>
                <a:moveTo>
                  <a:pt x="25" y="2364"/>
                </a:moveTo>
                <a:lnTo>
                  <a:pt x="25" y="2364"/>
                </a:lnTo>
                <a:cubicBezTo>
                  <a:pt x="25" y="2371"/>
                  <a:pt x="20" y="2377"/>
                  <a:pt x="13" y="2377"/>
                </a:cubicBezTo>
                <a:cubicBezTo>
                  <a:pt x="6" y="2377"/>
                  <a:pt x="0" y="2371"/>
                  <a:pt x="0" y="2364"/>
                </a:cubicBezTo>
                <a:cubicBezTo>
                  <a:pt x="0" y="2357"/>
                  <a:pt x="6" y="2352"/>
                  <a:pt x="13" y="2352"/>
                </a:cubicBezTo>
                <a:cubicBezTo>
                  <a:pt x="20" y="2352"/>
                  <a:pt x="25" y="2357"/>
                  <a:pt x="25" y="2364"/>
                </a:cubicBezTo>
                <a:close/>
                <a:moveTo>
                  <a:pt x="25" y="2414"/>
                </a:moveTo>
                <a:lnTo>
                  <a:pt x="25" y="2414"/>
                </a:lnTo>
                <a:cubicBezTo>
                  <a:pt x="25" y="2421"/>
                  <a:pt x="20" y="2427"/>
                  <a:pt x="13" y="2427"/>
                </a:cubicBezTo>
                <a:cubicBezTo>
                  <a:pt x="6" y="2427"/>
                  <a:pt x="0" y="2421"/>
                  <a:pt x="0" y="2414"/>
                </a:cubicBezTo>
                <a:cubicBezTo>
                  <a:pt x="0" y="2407"/>
                  <a:pt x="6" y="2402"/>
                  <a:pt x="13" y="2402"/>
                </a:cubicBezTo>
                <a:cubicBezTo>
                  <a:pt x="20" y="2402"/>
                  <a:pt x="25" y="2407"/>
                  <a:pt x="25" y="2414"/>
                </a:cubicBezTo>
                <a:close/>
                <a:moveTo>
                  <a:pt x="25" y="2464"/>
                </a:moveTo>
                <a:lnTo>
                  <a:pt x="25" y="2464"/>
                </a:lnTo>
                <a:cubicBezTo>
                  <a:pt x="25" y="2471"/>
                  <a:pt x="20" y="2477"/>
                  <a:pt x="13" y="2477"/>
                </a:cubicBezTo>
                <a:cubicBezTo>
                  <a:pt x="6" y="2477"/>
                  <a:pt x="0" y="2471"/>
                  <a:pt x="0" y="2464"/>
                </a:cubicBezTo>
                <a:cubicBezTo>
                  <a:pt x="0" y="2457"/>
                  <a:pt x="6" y="2452"/>
                  <a:pt x="13" y="2452"/>
                </a:cubicBezTo>
                <a:cubicBezTo>
                  <a:pt x="20" y="2452"/>
                  <a:pt x="25" y="2457"/>
                  <a:pt x="25" y="2464"/>
                </a:cubicBezTo>
                <a:close/>
                <a:moveTo>
                  <a:pt x="25" y="2514"/>
                </a:moveTo>
                <a:lnTo>
                  <a:pt x="25" y="2514"/>
                </a:lnTo>
                <a:cubicBezTo>
                  <a:pt x="25" y="2521"/>
                  <a:pt x="20" y="2527"/>
                  <a:pt x="13" y="2527"/>
                </a:cubicBezTo>
                <a:cubicBezTo>
                  <a:pt x="6" y="2527"/>
                  <a:pt x="0" y="2521"/>
                  <a:pt x="0" y="2514"/>
                </a:cubicBezTo>
                <a:cubicBezTo>
                  <a:pt x="0" y="2507"/>
                  <a:pt x="6" y="2502"/>
                  <a:pt x="13" y="2502"/>
                </a:cubicBezTo>
                <a:cubicBezTo>
                  <a:pt x="20" y="2502"/>
                  <a:pt x="25" y="2507"/>
                  <a:pt x="25" y="2514"/>
                </a:cubicBezTo>
                <a:close/>
                <a:moveTo>
                  <a:pt x="25" y="2564"/>
                </a:moveTo>
                <a:lnTo>
                  <a:pt x="25" y="2564"/>
                </a:lnTo>
                <a:cubicBezTo>
                  <a:pt x="25" y="2571"/>
                  <a:pt x="20" y="2577"/>
                  <a:pt x="13" y="2577"/>
                </a:cubicBezTo>
                <a:cubicBezTo>
                  <a:pt x="6" y="2577"/>
                  <a:pt x="0" y="2571"/>
                  <a:pt x="0" y="2564"/>
                </a:cubicBezTo>
                <a:cubicBezTo>
                  <a:pt x="0" y="2557"/>
                  <a:pt x="6" y="2552"/>
                  <a:pt x="13" y="2552"/>
                </a:cubicBezTo>
                <a:cubicBezTo>
                  <a:pt x="20" y="2552"/>
                  <a:pt x="25" y="2557"/>
                  <a:pt x="25" y="2564"/>
                </a:cubicBezTo>
                <a:close/>
                <a:moveTo>
                  <a:pt x="25" y="2614"/>
                </a:moveTo>
                <a:lnTo>
                  <a:pt x="25" y="2614"/>
                </a:lnTo>
                <a:cubicBezTo>
                  <a:pt x="25" y="2621"/>
                  <a:pt x="20" y="2627"/>
                  <a:pt x="13" y="2627"/>
                </a:cubicBezTo>
                <a:cubicBezTo>
                  <a:pt x="6" y="2627"/>
                  <a:pt x="0" y="2621"/>
                  <a:pt x="0" y="2614"/>
                </a:cubicBezTo>
                <a:cubicBezTo>
                  <a:pt x="0" y="2607"/>
                  <a:pt x="6" y="2602"/>
                  <a:pt x="13" y="2602"/>
                </a:cubicBezTo>
                <a:cubicBezTo>
                  <a:pt x="20" y="2602"/>
                  <a:pt x="25" y="2607"/>
                  <a:pt x="25" y="2614"/>
                </a:cubicBezTo>
                <a:close/>
                <a:moveTo>
                  <a:pt x="25" y="2664"/>
                </a:moveTo>
                <a:lnTo>
                  <a:pt x="25" y="2664"/>
                </a:lnTo>
                <a:cubicBezTo>
                  <a:pt x="25" y="2671"/>
                  <a:pt x="20" y="2677"/>
                  <a:pt x="13" y="2677"/>
                </a:cubicBezTo>
                <a:cubicBezTo>
                  <a:pt x="6" y="2677"/>
                  <a:pt x="0" y="2671"/>
                  <a:pt x="0" y="2664"/>
                </a:cubicBezTo>
                <a:cubicBezTo>
                  <a:pt x="0" y="2657"/>
                  <a:pt x="6" y="2652"/>
                  <a:pt x="13" y="2652"/>
                </a:cubicBezTo>
                <a:cubicBezTo>
                  <a:pt x="20" y="2652"/>
                  <a:pt x="25" y="2657"/>
                  <a:pt x="25" y="2664"/>
                </a:cubicBezTo>
                <a:close/>
                <a:moveTo>
                  <a:pt x="25" y="2714"/>
                </a:moveTo>
                <a:lnTo>
                  <a:pt x="25" y="2714"/>
                </a:lnTo>
                <a:cubicBezTo>
                  <a:pt x="25" y="2721"/>
                  <a:pt x="20" y="2727"/>
                  <a:pt x="13" y="2727"/>
                </a:cubicBezTo>
                <a:cubicBezTo>
                  <a:pt x="6" y="2727"/>
                  <a:pt x="0" y="2721"/>
                  <a:pt x="0" y="2714"/>
                </a:cubicBezTo>
                <a:cubicBezTo>
                  <a:pt x="0" y="2707"/>
                  <a:pt x="6" y="2702"/>
                  <a:pt x="13" y="2702"/>
                </a:cubicBezTo>
                <a:cubicBezTo>
                  <a:pt x="20" y="2702"/>
                  <a:pt x="25" y="2707"/>
                  <a:pt x="25" y="2714"/>
                </a:cubicBezTo>
                <a:close/>
                <a:moveTo>
                  <a:pt x="25" y="2764"/>
                </a:moveTo>
                <a:lnTo>
                  <a:pt x="25" y="2764"/>
                </a:lnTo>
                <a:cubicBezTo>
                  <a:pt x="25" y="2771"/>
                  <a:pt x="20" y="2777"/>
                  <a:pt x="13" y="2777"/>
                </a:cubicBezTo>
                <a:cubicBezTo>
                  <a:pt x="6" y="2777"/>
                  <a:pt x="0" y="2771"/>
                  <a:pt x="0" y="2764"/>
                </a:cubicBezTo>
                <a:cubicBezTo>
                  <a:pt x="0" y="2757"/>
                  <a:pt x="6" y="2752"/>
                  <a:pt x="13" y="2752"/>
                </a:cubicBezTo>
                <a:cubicBezTo>
                  <a:pt x="20" y="2752"/>
                  <a:pt x="25" y="2757"/>
                  <a:pt x="25" y="2764"/>
                </a:cubicBezTo>
                <a:close/>
                <a:moveTo>
                  <a:pt x="25" y="2814"/>
                </a:moveTo>
                <a:lnTo>
                  <a:pt x="25" y="2814"/>
                </a:lnTo>
                <a:cubicBezTo>
                  <a:pt x="25" y="2821"/>
                  <a:pt x="20" y="2827"/>
                  <a:pt x="13" y="2827"/>
                </a:cubicBezTo>
                <a:cubicBezTo>
                  <a:pt x="6" y="2827"/>
                  <a:pt x="0" y="2821"/>
                  <a:pt x="0" y="2814"/>
                </a:cubicBezTo>
                <a:cubicBezTo>
                  <a:pt x="0" y="2807"/>
                  <a:pt x="6" y="2802"/>
                  <a:pt x="13" y="2802"/>
                </a:cubicBezTo>
                <a:cubicBezTo>
                  <a:pt x="20" y="2802"/>
                  <a:pt x="25" y="2807"/>
                  <a:pt x="25" y="2814"/>
                </a:cubicBezTo>
                <a:close/>
                <a:moveTo>
                  <a:pt x="25" y="2864"/>
                </a:moveTo>
                <a:lnTo>
                  <a:pt x="25" y="2864"/>
                </a:lnTo>
                <a:cubicBezTo>
                  <a:pt x="25" y="2871"/>
                  <a:pt x="20" y="2877"/>
                  <a:pt x="13" y="2877"/>
                </a:cubicBezTo>
                <a:cubicBezTo>
                  <a:pt x="6" y="2877"/>
                  <a:pt x="0" y="2871"/>
                  <a:pt x="0" y="2864"/>
                </a:cubicBezTo>
                <a:cubicBezTo>
                  <a:pt x="0" y="2857"/>
                  <a:pt x="6" y="2852"/>
                  <a:pt x="13" y="2852"/>
                </a:cubicBezTo>
                <a:cubicBezTo>
                  <a:pt x="20" y="2852"/>
                  <a:pt x="25" y="2857"/>
                  <a:pt x="25" y="2864"/>
                </a:cubicBezTo>
                <a:close/>
                <a:moveTo>
                  <a:pt x="25" y="2914"/>
                </a:moveTo>
                <a:lnTo>
                  <a:pt x="25" y="2914"/>
                </a:lnTo>
                <a:cubicBezTo>
                  <a:pt x="25" y="2921"/>
                  <a:pt x="20" y="2927"/>
                  <a:pt x="13" y="2927"/>
                </a:cubicBezTo>
                <a:cubicBezTo>
                  <a:pt x="6" y="2927"/>
                  <a:pt x="0" y="2921"/>
                  <a:pt x="0" y="2914"/>
                </a:cubicBezTo>
                <a:cubicBezTo>
                  <a:pt x="0" y="2907"/>
                  <a:pt x="6" y="2902"/>
                  <a:pt x="13" y="2902"/>
                </a:cubicBezTo>
                <a:cubicBezTo>
                  <a:pt x="20" y="2902"/>
                  <a:pt x="25" y="2907"/>
                  <a:pt x="25" y="2914"/>
                </a:cubicBezTo>
                <a:close/>
                <a:moveTo>
                  <a:pt x="25" y="2964"/>
                </a:moveTo>
                <a:lnTo>
                  <a:pt x="25" y="2964"/>
                </a:lnTo>
                <a:cubicBezTo>
                  <a:pt x="25" y="2971"/>
                  <a:pt x="20" y="2977"/>
                  <a:pt x="13" y="2977"/>
                </a:cubicBezTo>
                <a:cubicBezTo>
                  <a:pt x="6" y="2977"/>
                  <a:pt x="0" y="2971"/>
                  <a:pt x="0" y="2964"/>
                </a:cubicBezTo>
                <a:cubicBezTo>
                  <a:pt x="0" y="2958"/>
                  <a:pt x="6" y="2952"/>
                  <a:pt x="13" y="2952"/>
                </a:cubicBezTo>
                <a:cubicBezTo>
                  <a:pt x="20" y="2952"/>
                  <a:pt x="25" y="2958"/>
                  <a:pt x="25" y="2964"/>
                </a:cubicBezTo>
                <a:close/>
                <a:moveTo>
                  <a:pt x="25" y="3014"/>
                </a:moveTo>
                <a:lnTo>
                  <a:pt x="25" y="3014"/>
                </a:lnTo>
                <a:cubicBezTo>
                  <a:pt x="25" y="3021"/>
                  <a:pt x="20" y="3027"/>
                  <a:pt x="13" y="3027"/>
                </a:cubicBezTo>
                <a:cubicBezTo>
                  <a:pt x="6" y="3027"/>
                  <a:pt x="0" y="3021"/>
                  <a:pt x="0" y="3014"/>
                </a:cubicBezTo>
                <a:cubicBezTo>
                  <a:pt x="0" y="3008"/>
                  <a:pt x="6" y="3002"/>
                  <a:pt x="13" y="3002"/>
                </a:cubicBezTo>
                <a:cubicBezTo>
                  <a:pt x="20" y="3002"/>
                  <a:pt x="25" y="3008"/>
                  <a:pt x="25" y="3014"/>
                </a:cubicBezTo>
                <a:close/>
                <a:moveTo>
                  <a:pt x="25" y="3064"/>
                </a:moveTo>
                <a:lnTo>
                  <a:pt x="25" y="3065"/>
                </a:lnTo>
                <a:cubicBezTo>
                  <a:pt x="25" y="3071"/>
                  <a:pt x="20" y="3077"/>
                  <a:pt x="13" y="3077"/>
                </a:cubicBezTo>
                <a:cubicBezTo>
                  <a:pt x="6" y="3077"/>
                  <a:pt x="0" y="3071"/>
                  <a:pt x="0" y="3065"/>
                </a:cubicBezTo>
                <a:lnTo>
                  <a:pt x="0" y="3064"/>
                </a:lnTo>
                <a:cubicBezTo>
                  <a:pt x="0" y="3058"/>
                  <a:pt x="6" y="3052"/>
                  <a:pt x="13" y="3052"/>
                </a:cubicBezTo>
                <a:cubicBezTo>
                  <a:pt x="20" y="3052"/>
                  <a:pt x="25" y="3058"/>
                  <a:pt x="25" y="3064"/>
                </a:cubicBezTo>
                <a:close/>
                <a:moveTo>
                  <a:pt x="25" y="3115"/>
                </a:moveTo>
                <a:lnTo>
                  <a:pt x="25" y="3115"/>
                </a:lnTo>
                <a:cubicBezTo>
                  <a:pt x="25" y="3121"/>
                  <a:pt x="20" y="3127"/>
                  <a:pt x="13" y="3127"/>
                </a:cubicBezTo>
                <a:cubicBezTo>
                  <a:pt x="6" y="3127"/>
                  <a:pt x="0" y="3121"/>
                  <a:pt x="0" y="3115"/>
                </a:cubicBezTo>
                <a:cubicBezTo>
                  <a:pt x="0" y="3108"/>
                  <a:pt x="6" y="3102"/>
                  <a:pt x="13" y="3102"/>
                </a:cubicBezTo>
                <a:cubicBezTo>
                  <a:pt x="20" y="3102"/>
                  <a:pt x="25" y="3108"/>
                  <a:pt x="25" y="3115"/>
                </a:cubicBezTo>
                <a:close/>
                <a:moveTo>
                  <a:pt x="25" y="3165"/>
                </a:moveTo>
                <a:lnTo>
                  <a:pt x="25" y="3165"/>
                </a:lnTo>
                <a:cubicBezTo>
                  <a:pt x="25" y="3171"/>
                  <a:pt x="20" y="3177"/>
                  <a:pt x="13" y="3177"/>
                </a:cubicBezTo>
                <a:cubicBezTo>
                  <a:pt x="6" y="3177"/>
                  <a:pt x="0" y="3171"/>
                  <a:pt x="0" y="3165"/>
                </a:cubicBezTo>
                <a:cubicBezTo>
                  <a:pt x="0" y="3158"/>
                  <a:pt x="6" y="3152"/>
                  <a:pt x="13" y="3152"/>
                </a:cubicBezTo>
                <a:cubicBezTo>
                  <a:pt x="20" y="3152"/>
                  <a:pt x="25" y="3158"/>
                  <a:pt x="25" y="3165"/>
                </a:cubicBezTo>
                <a:close/>
                <a:moveTo>
                  <a:pt x="25" y="3215"/>
                </a:moveTo>
                <a:lnTo>
                  <a:pt x="25" y="3215"/>
                </a:lnTo>
                <a:cubicBezTo>
                  <a:pt x="25" y="3221"/>
                  <a:pt x="20" y="3227"/>
                  <a:pt x="13" y="3227"/>
                </a:cubicBezTo>
                <a:cubicBezTo>
                  <a:pt x="6" y="3227"/>
                  <a:pt x="0" y="3221"/>
                  <a:pt x="0" y="3215"/>
                </a:cubicBezTo>
                <a:cubicBezTo>
                  <a:pt x="0" y="3208"/>
                  <a:pt x="6" y="3202"/>
                  <a:pt x="13" y="3202"/>
                </a:cubicBezTo>
                <a:cubicBezTo>
                  <a:pt x="20" y="3202"/>
                  <a:pt x="25" y="3208"/>
                  <a:pt x="25" y="3215"/>
                </a:cubicBezTo>
                <a:close/>
                <a:moveTo>
                  <a:pt x="25" y="3265"/>
                </a:moveTo>
                <a:lnTo>
                  <a:pt x="25" y="3265"/>
                </a:lnTo>
                <a:cubicBezTo>
                  <a:pt x="25" y="3272"/>
                  <a:pt x="20" y="3277"/>
                  <a:pt x="13" y="3277"/>
                </a:cubicBezTo>
                <a:cubicBezTo>
                  <a:pt x="6" y="3277"/>
                  <a:pt x="0" y="3272"/>
                  <a:pt x="0" y="3265"/>
                </a:cubicBezTo>
                <a:cubicBezTo>
                  <a:pt x="0" y="3258"/>
                  <a:pt x="6" y="3252"/>
                  <a:pt x="13" y="3252"/>
                </a:cubicBezTo>
                <a:cubicBezTo>
                  <a:pt x="20" y="3252"/>
                  <a:pt x="25" y="3258"/>
                  <a:pt x="25" y="3265"/>
                </a:cubicBezTo>
                <a:close/>
                <a:moveTo>
                  <a:pt x="25" y="3315"/>
                </a:moveTo>
                <a:lnTo>
                  <a:pt x="25" y="3315"/>
                </a:lnTo>
                <a:cubicBezTo>
                  <a:pt x="25" y="3322"/>
                  <a:pt x="20" y="3327"/>
                  <a:pt x="13" y="3327"/>
                </a:cubicBezTo>
                <a:cubicBezTo>
                  <a:pt x="6" y="3327"/>
                  <a:pt x="0" y="3322"/>
                  <a:pt x="0" y="3315"/>
                </a:cubicBezTo>
                <a:cubicBezTo>
                  <a:pt x="0" y="3308"/>
                  <a:pt x="6" y="3302"/>
                  <a:pt x="13" y="3302"/>
                </a:cubicBezTo>
                <a:cubicBezTo>
                  <a:pt x="20" y="3302"/>
                  <a:pt x="25" y="3308"/>
                  <a:pt x="25" y="3315"/>
                </a:cubicBezTo>
                <a:close/>
                <a:moveTo>
                  <a:pt x="25" y="3365"/>
                </a:moveTo>
                <a:lnTo>
                  <a:pt x="25" y="3365"/>
                </a:lnTo>
                <a:cubicBezTo>
                  <a:pt x="25" y="3372"/>
                  <a:pt x="20" y="3377"/>
                  <a:pt x="13" y="3377"/>
                </a:cubicBezTo>
                <a:cubicBezTo>
                  <a:pt x="6" y="3377"/>
                  <a:pt x="0" y="3372"/>
                  <a:pt x="0" y="3365"/>
                </a:cubicBezTo>
                <a:cubicBezTo>
                  <a:pt x="0" y="3358"/>
                  <a:pt x="6" y="3352"/>
                  <a:pt x="13" y="3352"/>
                </a:cubicBezTo>
                <a:cubicBezTo>
                  <a:pt x="20" y="3352"/>
                  <a:pt x="25" y="3358"/>
                  <a:pt x="25" y="3365"/>
                </a:cubicBezTo>
                <a:close/>
                <a:moveTo>
                  <a:pt x="25" y="3415"/>
                </a:moveTo>
                <a:lnTo>
                  <a:pt x="25" y="3415"/>
                </a:lnTo>
                <a:cubicBezTo>
                  <a:pt x="25" y="3422"/>
                  <a:pt x="20" y="3427"/>
                  <a:pt x="13" y="3427"/>
                </a:cubicBezTo>
                <a:cubicBezTo>
                  <a:pt x="6" y="3427"/>
                  <a:pt x="0" y="3422"/>
                  <a:pt x="0" y="3415"/>
                </a:cubicBezTo>
                <a:cubicBezTo>
                  <a:pt x="0" y="3408"/>
                  <a:pt x="6" y="3402"/>
                  <a:pt x="13" y="3402"/>
                </a:cubicBezTo>
                <a:cubicBezTo>
                  <a:pt x="20" y="3402"/>
                  <a:pt x="25" y="3408"/>
                  <a:pt x="25" y="3415"/>
                </a:cubicBezTo>
                <a:close/>
                <a:moveTo>
                  <a:pt x="25" y="3465"/>
                </a:moveTo>
                <a:lnTo>
                  <a:pt x="25" y="3465"/>
                </a:lnTo>
                <a:cubicBezTo>
                  <a:pt x="25" y="3472"/>
                  <a:pt x="20" y="3477"/>
                  <a:pt x="13" y="3477"/>
                </a:cubicBezTo>
                <a:cubicBezTo>
                  <a:pt x="6" y="3477"/>
                  <a:pt x="0" y="3472"/>
                  <a:pt x="0" y="3465"/>
                </a:cubicBezTo>
                <a:cubicBezTo>
                  <a:pt x="0" y="3458"/>
                  <a:pt x="6" y="3452"/>
                  <a:pt x="13" y="3452"/>
                </a:cubicBezTo>
                <a:cubicBezTo>
                  <a:pt x="20" y="3452"/>
                  <a:pt x="25" y="3458"/>
                  <a:pt x="25" y="3465"/>
                </a:cubicBezTo>
                <a:close/>
                <a:moveTo>
                  <a:pt x="25" y="3515"/>
                </a:moveTo>
                <a:lnTo>
                  <a:pt x="25" y="3515"/>
                </a:lnTo>
                <a:cubicBezTo>
                  <a:pt x="25" y="3522"/>
                  <a:pt x="20" y="3527"/>
                  <a:pt x="13" y="3527"/>
                </a:cubicBezTo>
                <a:cubicBezTo>
                  <a:pt x="6" y="3527"/>
                  <a:pt x="0" y="3522"/>
                  <a:pt x="0" y="3515"/>
                </a:cubicBezTo>
                <a:cubicBezTo>
                  <a:pt x="0" y="3508"/>
                  <a:pt x="6" y="3502"/>
                  <a:pt x="13" y="3502"/>
                </a:cubicBezTo>
                <a:cubicBezTo>
                  <a:pt x="20" y="3502"/>
                  <a:pt x="25" y="3508"/>
                  <a:pt x="25" y="3515"/>
                </a:cubicBezTo>
                <a:close/>
                <a:moveTo>
                  <a:pt x="25" y="3565"/>
                </a:moveTo>
                <a:lnTo>
                  <a:pt x="25" y="3565"/>
                </a:lnTo>
                <a:cubicBezTo>
                  <a:pt x="25" y="3572"/>
                  <a:pt x="20" y="3577"/>
                  <a:pt x="13" y="3577"/>
                </a:cubicBezTo>
                <a:cubicBezTo>
                  <a:pt x="6" y="3577"/>
                  <a:pt x="0" y="3572"/>
                  <a:pt x="0" y="3565"/>
                </a:cubicBezTo>
                <a:cubicBezTo>
                  <a:pt x="0" y="3558"/>
                  <a:pt x="6" y="3552"/>
                  <a:pt x="13" y="3552"/>
                </a:cubicBezTo>
                <a:cubicBezTo>
                  <a:pt x="20" y="3552"/>
                  <a:pt x="25" y="3558"/>
                  <a:pt x="25" y="3565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Freeform 45"/>
          <p:cNvSpPr>
            <a:spLocks noEditPoints="1"/>
          </p:cNvSpPr>
          <p:nvPr/>
        </p:nvSpPr>
        <p:spPr bwMode="auto">
          <a:xfrm>
            <a:off x="1031875" y="1868488"/>
            <a:ext cx="7938" cy="1274762"/>
          </a:xfrm>
          <a:custGeom>
            <a:avLst/>
            <a:gdLst>
              <a:gd name="T0" fmla="*/ 2147483647 w 50"/>
              <a:gd name="T1" fmla="*/ 2147483647 h 7154"/>
              <a:gd name="T2" fmla="*/ 2147483647 w 50"/>
              <a:gd name="T3" fmla="*/ 2147483647 h 7154"/>
              <a:gd name="T4" fmla="*/ 2147483647 w 50"/>
              <a:gd name="T5" fmla="*/ 2147483647 h 7154"/>
              <a:gd name="T6" fmla="*/ 0 w 50"/>
              <a:gd name="T7" fmla="*/ 2147483647 h 7154"/>
              <a:gd name="T8" fmla="*/ 0 w 50"/>
              <a:gd name="T9" fmla="*/ 2147483647 h 7154"/>
              <a:gd name="T10" fmla="*/ 2147483647 w 50"/>
              <a:gd name="T11" fmla="*/ 2147483647 h 7154"/>
              <a:gd name="T12" fmla="*/ 2147483647 w 50"/>
              <a:gd name="T13" fmla="*/ 2147483647 h 7154"/>
              <a:gd name="T14" fmla="*/ 2147483647 w 50"/>
              <a:gd name="T15" fmla="*/ 2147483647 h 7154"/>
              <a:gd name="T16" fmla="*/ 2147483647 w 50"/>
              <a:gd name="T17" fmla="*/ 2147483647 h 7154"/>
              <a:gd name="T18" fmla="*/ 2147483647 w 50"/>
              <a:gd name="T19" fmla="*/ 2147483647 h 7154"/>
              <a:gd name="T20" fmla="*/ 0 w 50"/>
              <a:gd name="T21" fmla="*/ 2147483647 h 7154"/>
              <a:gd name="T22" fmla="*/ 0 w 50"/>
              <a:gd name="T23" fmla="*/ 2147483647 h 7154"/>
              <a:gd name="T24" fmla="*/ 2147483647 w 50"/>
              <a:gd name="T25" fmla="*/ 2147483647 h 7154"/>
              <a:gd name="T26" fmla="*/ 2147483647 w 50"/>
              <a:gd name="T27" fmla="*/ 2147483647 h 7154"/>
              <a:gd name="T28" fmla="*/ 2147483647 w 50"/>
              <a:gd name="T29" fmla="*/ 2147483647 h 7154"/>
              <a:gd name="T30" fmla="*/ 2147483647 w 50"/>
              <a:gd name="T31" fmla="*/ 2147483647 h 7154"/>
              <a:gd name="T32" fmla="*/ 2147483647 w 50"/>
              <a:gd name="T33" fmla="*/ 2147483647 h 7154"/>
              <a:gd name="T34" fmla="*/ 0 w 50"/>
              <a:gd name="T35" fmla="*/ 2147483647 h 7154"/>
              <a:gd name="T36" fmla="*/ 0 w 50"/>
              <a:gd name="T37" fmla="*/ 2147483647 h 7154"/>
              <a:gd name="T38" fmla="*/ 2147483647 w 50"/>
              <a:gd name="T39" fmla="*/ 2147483647 h 7154"/>
              <a:gd name="T40" fmla="*/ 2147483647 w 50"/>
              <a:gd name="T41" fmla="*/ 2147483647 h 7154"/>
              <a:gd name="T42" fmla="*/ 2147483647 w 50"/>
              <a:gd name="T43" fmla="*/ 2147483647 h 7154"/>
              <a:gd name="T44" fmla="*/ 2147483647 w 50"/>
              <a:gd name="T45" fmla="*/ 2147483647 h 7154"/>
              <a:gd name="T46" fmla="*/ 2147483647 w 50"/>
              <a:gd name="T47" fmla="*/ 2147483647 h 7154"/>
              <a:gd name="T48" fmla="*/ 0 w 50"/>
              <a:gd name="T49" fmla="*/ 2147483647 h 7154"/>
              <a:gd name="T50" fmla="*/ 0 w 50"/>
              <a:gd name="T51" fmla="*/ 2147483647 h 7154"/>
              <a:gd name="T52" fmla="*/ 2147483647 w 50"/>
              <a:gd name="T53" fmla="*/ 2147483647 h 7154"/>
              <a:gd name="T54" fmla="*/ 2147483647 w 50"/>
              <a:gd name="T55" fmla="*/ 2147483647 h 7154"/>
              <a:gd name="T56" fmla="*/ 2147483647 w 50"/>
              <a:gd name="T57" fmla="*/ 2147483647 h 7154"/>
              <a:gd name="T58" fmla="*/ 2147483647 w 50"/>
              <a:gd name="T59" fmla="*/ 2147483647 h 7154"/>
              <a:gd name="T60" fmla="*/ 2147483647 w 50"/>
              <a:gd name="T61" fmla="*/ 2147483647 h 7154"/>
              <a:gd name="T62" fmla="*/ 0 w 50"/>
              <a:gd name="T63" fmla="*/ 2147483647 h 7154"/>
              <a:gd name="T64" fmla="*/ 0 w 50"/>
              <a:gd name="T65" fmla="*/ 2147483647 h 7154"/>
              <a:gd name="T66" fmla="*/ 2147483647 w 50"/>
              <a:gd name="T67" fmla="*/ 2147483647 h 7154"/>
              <a:gd name="T68" fmla="*/ 2147483647 w 50"/>
              <a:gd name="T69" fmla="*/ 2147483647 h 7154"/>
              <a:gd name="T70" fmla="*/ 2147483647 w 50"/>
              <a:gd name="T71" fmla="*/ 2147483647 h 7154"/>
              <a:gd name="T72" fmla="*/ 2147483647 w 50"/>
              <a:gd name="T73" fmla="*/ 2147483647 h 7154"/>
              <a:gd name="T74" fmla="*/ 2147483647 w 50"/>
              <a:gd name="T75" fmla="*/ 2147483647 h 7154"/>
              <a:gd name="T76" fmla="*/ 0 w 50"/>
              <a:gd name="T77" fmla="*/ 2147483647 h 7154"/>
              <a:gd name="T78" fmla="*/ 0 w 50"/>
              <a:gd name="T79" fmla="*/ 2147483647 h 7154"/>
              <a:gd name="T80" fmla="*/ 2147483647 w 50"/>
              <a:gd name="T81" fmla="*/ 2147483647 h 7154"/>
              <a:gd name="T82" fmla="*/ 2147483647 w 50"/>
              <a:gd name="T83" fmla="*/ 2147483647 h 7154"/>
              <a:gd name="T84" fmla="*/ 2147483647 w 50"/>
              <a:gd name="T85" fmla="*/ 2147483647 h 7154"/>
              <a:gd name="T86" fmla="*/ 2147483647 w 50"/>
              <a:gd name="T87" fmla="*/ 2147483647 h 7154"/>
              <a:gd name="T88" fmla="*/ 2147483647 w 50"/>
              <a:gd name="T89" fmla="*/ 2147483647 h 7154"/>
              <a:gd name="T90" fmla="*/ 0 w 50"/>
              <a:gd name="T91" fmla="*/ 2147483647 h 7154"/>
              <a:gd name="T92" fmla="*/ 0 w 50"/>
              <a:gd name="T93" fmla="*/ 2147483647 h 7154"/>
              <a:gd name="T94" fmla="*/ 2147483647 w 50"/>
              <a:gd name="T95" fmla="*/ 2147483647 h 7154"/>
              <a:gd name="T96" fmla="*/ 2147483647 w 50"/>
              <a:gd name="T97" fmla="*/ 2147483647 h 7154"/>
              <a:gd name="T98" fmla="*/ 2147483647 w 50"/>
              <a:gd name="T99" fmla="*/ 2147483647 h 7154"/>
              <a:gd name="T100" fmla="*/ 2147483647 w 50"/>
              <a:gd name="T101" fmla="*/ 2147483647 h 7154"/>
              <a:gd name="T102" fmla="*/ 2147483647 w 50"/>
              <a:gd name="T103" fmla="*/ 2147483647 h 7154"/>
              <a:gd name="T104" fmla="*/ 0 w 50"/>
              <a:gd name="T105" fmla="*/ 2147483647 h 7154"/>
              <a:gd name="T106" fmla="*/ 0 w 50"/>
              <a:gd name="T107" fmla="*/ 2147483647 h 7154"/>
              <a:gd name="T108" fmla="*/ 2147483647 w 50"/>
              <a:gd name="T109" fmla="*/ 2147483647 h 7154"/>
              <a:gd name="T110" fmla="*/ 2147483647 w 50"/>
              <a:gd name="T111" fmla="*/ 2147483647 h 7154"/>
              <a:gd name="T112" fmla="*/ 2147483647 w 50"/>
              <a:gd name="T113" fmla="*/ 2147483647 h 7154"/>
              <a:gd name="T114" fmla="*/ 2147483647 w 50"/>
              <a:gd name="T115" fmla="*/ 2147483647 h 7154"/>
              <a:gd name="T116" fmla="*/ 2147483647 w 50"/>
              <a:gd name="T117" fmla="*/ 2147483647 h 7154"/>
              <a:gd name="T118" fmla="*/ 0 w 50"/>
              <a:gd name="T119" fmla="*/ 2147483647 h 7154"/>
              <a:gd name="T120" fmla="*/ 0 w 50"/>
              <a:gd name="T121" fmla="*/ 2147483647 h 7154"/>
              <a:gd name="T122" fmla="*/ 2147483647 w 50"/>
              <a:gd name="T123" fmla="*/ 2147483647 h 7154"/>
              <a:gd name="T124" fmla="*/ 2147483647 w 50"/>
              <a:gd name="T125" fmla="*/ 2147483647 h 7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"/>
              <a:gd name="T190" fmla="*/ 0 h 7154"/>
              <a:gd name="T191" fmla="*/ 50 w 50"/>
              <a:gd name="T192" fmla="*/ 7154 h 71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" h="7154">
                <a:moveTo>
                  <a:pt x="50" y="25"/>
                </a:moveTo>
                <a:lnTo>
                  <a:pt x="50" y="26"/>
                </a:lnTo>
                <a:cubicBezTo>
                  <a:pt x="50" y="39"/>
                  <a:pt x="39" y="51"/>
                  <a:pt x="25" y="51"/>
                </a:cubicBezTo>
                <a:cubicBezTo>
                  <a:pt x="11" y="51"/>
                  <a:pt x="0" y="39"/>
                  <a:pt x="0" y="26"/>
                </a:cubicBezTo>
                <a:lnTo>
                  <a:pt x="0" y="25"/>
                </a:lnTo>
                <a:cubicBezTo>
                  <a:pt x="0" y="12"/>
                  <a:pt x="11" y="0"/>
                  <a:pt x="25" y="0"/>
                </a:cubicBezTo>
                <a:cubicBezTo>
                  <a:pt x="39" y="0"/>
                  <a:pt x="50" y="12"/>
                  <a:pt x="50" y="25"/>
                </a:cubicBezTo>
                <a:close/>
                <a:moveTo>
                  <a:pt x="50" y="126"/>
                </a:moveTo>
                <a:lnTo>
                  <a:pt x="50" y="126"/>
                </a:lnTo>
                <a:cubicBezTo>
                  <a:pt x="50" y="139"/>
                  <a:pt x="39" y="151"/>
                  <a:pt x="25" y="151"/>
                </a:cubicBezTo>
                <a:cubicBezTo>
                  <a:pt x="11" y="151"/>
                  <a:pt x="0" y="139"/>
                  <a:pt x="0" y="126"/>
                </a:cubicBezTo>
                <a:cubicBezTo>
                  <a:pt x="0" y="112"/>
                  <a:pt x="11" y="101"/>
                  <a:pt x="25" y="101"/>
                </a:cubicBezTo>
                <a:cubicBezTo>
                  <a:pt x="39" y="101"/>
                  <a:pt x="50" y="112"/>
                  <a:pt x="50" y="126"/>
                </a:cubicBezTo>
                <a:close/>
                <a:moveTo>
                  <a:pt x="50" y="226"/>
                </a:moveTo>
                <a:lnTo>
                  <a:pt x="50" y="226"/>
                </a:lnTo>
                <a:cubicBezTo>
                  <a:pt x="50" y="239"/>
                  <a:pt x="39" y="251"/>
                  <a:pt x="25" y="251"/>
                </a:cubicBezTo>
                <a:cubicBezTo>
                  <a:pt x="11" y="251"/>
                  <a:pt x="0" y="239"/>
                  <a:pt x="0" y="226"/>
                </a:cubicBezTo>
                <a:cubicBezTo>
                  <a:pt x="0" y="212"/>
                  <a:pt x="11" y="201"/>
                  <a:pt x="25" y="201"/>
                </a:cubicBezTo>
                <a:cubicBezTo>
                  <a:pt x="39" y="201"/>
                  <a:pt x="50" y="212"/>
                  <a:pt x="50" y="226"/>
                </a:cubicBezTo>
                <a:close/>
                <a:moveTo>
                  <a:pt x="50" y="326"/>
                </a:moveTo>
                <a:lnTo>
                  <a:pt x="50" y="326"/>
                </a:lnTo>
                <a:cubicBezTo>
                  <a:pt x="50" y="339"/>
                  <a:pt x="39" y="351"/>
                  <a:pt x="25" y="351"/>
                </a:cubicBezTo>
                <a:cubicBezTo>
                  <a:pt x="11" y="351"/>
                  <a:pt x="0" y="339"/>
                  <a:pt x="0" y="326"/>
                </a:cubicBezTo>
                <a:cubicBezTo>
                  <a:pt x="0" y="312"/>
                  <a:pt x="11" y="301"/>
                  <a:pt x="25" y="301"/>
                </a:cubicBezTo>
                <a:cubicBezTo>
                  <a:pt x="39" y="301"/>
                  <a:pt x="50" y="312"/>
                  <a:pt x="50" y="326"/>
                </a:cubicBezTo>
                <a:close/>
                <a:moveTo>
                  <a:pt x="50" y="426"/>
                </a:moveTo>
                <a:lnTo>
                  <a:pt x="50" y="426"/>
                </a:lnTo>
                <a:cubicBezTo>
                  <a:pt x="50" y="440"/>
                  <a:pt x="39" y="451"/>
                  <a:pt x="25" y="451"/>
                </a:cubicBezTo>
                <a:cubicBezTo>
                  <a:pt x="11" y="451"/>
                  <a:pt x="0" y="440"/>
                  <a:pt x="0" y="426"/>
                </a:cubicBezTo>
                <a:cubicBezTo>
                  <a:pt x="0" y="412"/>
                  <a:pt x="11" y="401"/>
                  <a:pt x="25" y="401"/>
                </a:cubicBezTo>
                <a:cubicBezTo>
                  <a:pt x="39" y="401"/>
                  <a:pt x="50" y="412"/>
                  <a:pt x="50" y="426"/>
                </a:cubicBezTo>
                <a:close/>
                <a:moveTo>
                  <a:pt x="50" y="526"/>
                </a:moveTo>
                <a:lnTo>
                  <a:pt x="50" y="526"/>
                </a:lnTo>
                <a:cubicBezTo>
                  <a:pt x="50" y="540"/>
                  <a:pt x="39" y="551"/>
                  <a:pt x="25" y="551"/>
                </a:cubicBezTo>
                <a:cubicBezTo>
                  <a:pt x="11" y="551"/>
                  <a:pt x="0" y="540"/>
                  <a:pt x="0" y="526"/>
                </a:cubicBezTo>
                <a:cubicBezTo>
                  <a:pt x="0" y="512"/>
                  <a:pt x="11" y="501"/>
                  <a:pt x="25" y="501"/>
                </a:cubicBezTo>
                <a:cubicBezTo>
                  <a:pt x="39" y="501"/>
                  <a:pt x="50" y="512"/>
                  <a:pt x="50" y="526"/>
                </a:cubicBezTo>
                <a:close/>
                <a:moveTo>
                  <a:pt x="50" y="626"/>
                </a:moveTo>
                <a:lnTo>
                  <a:pt x="50" y="626"/>
                </a:lnTo>
                <a:cubicBezTo>
                  <a:pt x="50" y="640"/>
                  <a:pt x="39" y="651"/>
                  <a:pt x="25" y="651"/>
                </a:cubicBezTo>
                <a:cubicBezTo>
                  <a:pt x="11" y="651"/>
                  <a:pt x="0" y="640"/>
                  <a:pt x="0" y="626"/>
                </a:cubicBezTo>
                <a:cubicBezTo>
                  <a:pt x="0" y="612"/>
                  <a:pt x="11" y="601"/>
                  <a:pt x="25" y="601"/>
                </a:cubicBezTo>
                <a:cubicBezTo>
                  <a:pt x="39" y="601"/>
                  <a:pt x="50" y="612"/>
                  <a:pt x="50" y="626"/>
                </a:cubicBezTo>
                <a:close/>
                <a:moveTo>
                  <a:pt x="50" y="726"/>
                </a:moveTo>
                <a:lnTo>
                  <a:pt x="50" y="726"/>
                </a:lnTo>
                <a:cubicBezTo>
                  <a:pt x="50" y="740"/>
                  <a:pt x="39" y="751"/>
                  <a:pt x="25" y="751"/>
                </a:cubicBezTo>
                <a:cubicBezTo>
                  <a:pt x="11" y="751"/>
                  <a:pt x="0" y="740"/>
                  <a:pt x="0" y="726"/>
                </a:cubicBezTo>
                <a:cubicBezTo>
                  <a:pt x="0" y="712"/>
                  <a:pt x="11" y="701"/>
                  <a:pt x="25" y="701"/>
                </a:cubicBezTo>
                <a:cubicBezTo>
                  <a:pt x="39" y="701"/>
                  <a:pt x="50" y="712"/>
                  <a:pt x="50" y="726"/>
                </a:cubicBezTo>
                <a:close/>
                <a:moveTo>
                  <a:pt x="50" y="826"/>
                </a:moveTo>
                <a:lnTo>
                  <a:pt x="50" y="826"/>
                </a:lnTo>
                <a:cubicBezTo>
                  <a:pt x="50" y="840"/>
                  <a:pt x="39" y="851"/>
                  <a:pt x="25" y="851"/>
                </a:cubicBezTo>
                <a:cubicBezTo>
                  <a:pt x="11" y="851"/>
                  <a:pt x="0" y="840"/>
                  <a:pt x="0" y="826"/>
                </a:cubicBezTo>
                <a:cubicBezTo>
                  <a:pt x="0" y="812"/>
                  <a:pt x="11" y="801"/>
                  <a:pt x="25" y="801"/>
                </a:cubicBezTo>
                <a:cubicBezTo>
                  <a:pt x="39" y="801"/>
                  <a:pt x="50" y="812"/>
                  <a:pt x="50" y="826"/>
                </a:cubicBezTo>
                <a:close/>
                <a:moveTo>
                  <a:pt x="50" y="926"/>
                </a:moveTo>
                <a:lnTo>
                  <a:pt x="50" y="926"/>
                </a:lnTo>
                <a:cubicBezTo>
                  <a:pt x="50" y="940"/>
                  <a:pt x="39" y="951"/>
                  <a:pt x="25" y="951"/>
                </a:cubicBezTo>
                <a:cubicBezTo>
                  <a:pt x="11" y="951"/>
                  <a:pt x="0" y="940"/>
                  <a:pt x="0" y="926"/>
                </a:cubicBezTo>
                <a:cubicBezTo>
                  <a:pt x="0" y="912"/>
                  <a:pt x="11" y="901"/>
                  <a:pt x="25" y="901"/>
                </a:cubicBezTo>
                <a:cubicBezTo>
                  <a:pt x="39" y="901"/>
                  <a:pt x="50" y="912"/>
                  <a:pt x="50" y="926"/>
                </a:cubicBezTo>
                <a:close/>
                <a:moveTo>
                  <a:pt x="50" y="1026"/>
                </a:moveTo>
                <a:lnTo>
                  <a:pt x="50" y="1026"/>
                </a:lnTo>
                <a:cubicBezTo>
                  <a:pt x="50" y="1040"/>
                  <a:pt x="39" y="1051"/>
                  <a:pt x="25" y="1051"/>
                </a:cubicBezTo>
                <a:cubicBezTo>
                  <a:pt x="11" y="1051"/>
                  <a:pt x="0" y="1040"/>
                  <a:pt x="0" y="1026"/>
                </a:cubicBezTo>
                <a:cubicBezTo>
                  <a:pt x="0" y="1012"/>
                  <a:pt x="11" y="1001"/>
                  <a:pt x="25" y="1001"/>
                </a:cubicBezTo>
                <a:cubicBezTo>
                  <a:pt x="39" y="1001"/>
                  <a:pt x="50" y="1012"/>
                  <a:pt x="50" y="1026"/>
                </a:cubicBezTo>
                <a:close/>
                <a:moveTo>
                  <a:pt x="50" y="1126"/>
                </a:moveTo>
                <a:lnTo>
                  <a:pt x="50" y="1126"/>
                </a:lnTo>
                <a:cubicBezTo>
                  <a:pt x="50" y="1140"/>
                  <a:pt x="39" y="1151"/>
                  <a:pt x="25" y="1151"/>
                </a:cubicBezTo>
                <a:cubicBezTo>
                  <a:pt x="11" y="1151"/>
                  <a:pt x="0" y="1140"/>
                  <a:pt x="0" y="1126"/>
                </a:cubicBezTo>
                <a:cubicBezTo>
                  <a:pt x="0" y="1112"/>
                  <a:pt x="11" y="1101"/>
                  <a:pt x="25" y="1101"/>
                </a:cubicBezTo>
                <a:cubicBezTo>
                  <a:pt x="39" y="1101"/>
                  <a:pt x="50" y="1112"/>
                  <a:pt x="50" y="1126"/>
                </a:cubicBezTo>
                <a:close/>
                <a:moveTo>
                  <a:pt x="50" y="1226"/>
                </a:moveTo>
                <a:lnTo>
                  <a:pt x="50" y="1226"/>
                </a:lnTo>
                <a:cubicBezTo>
                  <a:pt x="50" y="1240"/>
                  <a:pt x="39" y="1251"/>
                  <a:pt x="25" y="1251"/>
                </a:cubicBezTo>
                <a:cubicBezTo>
                  <a:pt x="11" y="1251"/>
                  <a:pt x="0" y="1240"/>
                  <a:pt x="0" y="1226"/>
                </a:cubicBezTo>
                <a:cubicBezTo>
                  <a:pt x="0" y="1212"/>
                  <a:pt x="11" y="1201"/>
                  <a:pt x="25" y="1201"/>
                </a:cubicBezTo>
                <a:cubicBezTo>
                  <a:pt x="39" y="1201"/>
                  <a:pt x="50" y="1212"/>
                  <a:pt x="50" y="1226"/>
                </a:cubicBezTo>
                <a:close/>
                <a:moveTo>
                  <a:pt x="50" y="1326"/>
                </a:moveTo>
                <a:lnTo>
                  <a:pt x="50" y="1326"/>
                </a:lnTo>
                <a:cubicBezTo>
                  <a:pt x="50" y="1340"/>
                  <a:pt x="39" y="1351"/>
                  <a:pt x="25" y="1351"/>
                </a:cubicBezTo>
                <a:cubicBezTo>
                  <a:pt x="11" y="1351"/>
                  <a:pt x="0" y="1340"/>
                  <a:pt x="0" y="1326"/>
                </a:cubicBezTo>
                <a:cubicBezTo>
                  <a:pt x="0" y="1312"/>
                  <a:pt x="11" y="1301"/>
                  <a:pt x="25" y="1301"/>
                </a:cubicBezTo>
                <a:cubicBezTo>
                  <a:pt x="39" y="1301"/>
                  <a:pt x="50" y="1312"/>
                  <a:pt x="50" y="1326"/>
                </a:cubicBezTo>
                <a:close/>
                <a:moveTo>
                  <a:pt x="50" y="1426"/>
                </a:moveTo>
                <a:lnTo>
                  <a:pt x="50" y="1426"/>
                </a:lnTo>
                <a:cubicBezTo>
                  <a:pt x="50" y="1440"/>
                  <a:pt x="39" y="1451"/>
                  <a:pt x="25" y="1451"/>
                </a:cubicBezTo>
                <a:cubicBezTo>
                  <a:pt x="11" y="1451"/>
                  <a:pt x="0" y="1440"/>
                  <a:pt x="0" y="1426"/>
                </a:cubicBezTo>
                <a:cubicBezTo>
                  <a:pt x="0" y="1412"/>
                  <a:pt x="11" y="1401"/>
                  <a:pt x="25" y="1401"/>
                </a:cubicBezTo>
                <a:cubicBezTo>
                  <a:pt x="39" y="1401"/>
                  <a:pt x="50" y="1412"/>
                  <a:pt x="50" y="1426"/>
                </a:cubicBezTo>
                <a:close/>
                <a:moveTo>
                  <a:pt x="50" y="1526"/>
                </a:moveTo>
                <a:lnTo>
                  <a:pt x="50" y="1526"/>
                </a:lnTo>
                <a:cubicBezTo>
                  <a:pt x="50" y="1540"/>
                  <a:pt x="39" y="1551"/>
                  <a:pt x="25" y="1551"/>
                </a:cubicBezTo>
                <a:cubicBezTo>
                  <a:pt x="11" y="1551"/>
                  <a:pt x="0" y="1540"/>
                  <a:pt x="0" y="1526"/>
                </a:cubicBezTo>
                <a:cubicBezTo>
                  <a:pt x="0" y="1512"/>
                  <a:pt x="11" y="1501"/>
                  <a:pt x="25" y="1501"/>
                </a:cubicBezTo>
                <a:cubicBezTo>
                  <a:pt x="39" y="1501"/>
                  <a:pt x="50" y="1512"/>
                  <a:pt x="50" y="1526"/>
                </a:cubicBezTo>
                <a:close/>
                <a:moveTo>
                  <a:pt x="50" y="1626"/>
                </a:moveTo>
                <a:lnTo>
                  <a:pt x="50" y="1626"/>
                </a:lnTo>
                <a:cubicBezTo>
                  <a:pt x="50" y="1640"/>
                  <a:pt x="39" y="1651"/>
                  <a:pt x="25" y="1651"/>
                </a:cubicBezTo>
                <a:cubicBezTo>
                  <a:pt x="11" y="1651"/>
                  <a:pt x="0" y="1640"/>
                  <a:pt x="0" y="1626"/>
                </a:cubicBezTo>
                <a:cubicBezTo>
                  <a:pt x="0" y="1612"/>
                  <a:pt x="11" y="1601"/>
                  <a:pt x="25" y="1601"/>
                </a:cubicBezTo>
                <a:cubicBezTo>
                  <a:pt x="39" y="1601"/>
                  <a:pt x="50" y="1612"/>
                  <a:pt x="50" y="1626"/>
                </a:cubicBezTo>
                <a:close/>
                <a:moveTo>
                  <a:pt x="50" y="1726"/>
                </a:moveTo>
                <a:lnTo>
                  <a:pt x="50" y="1726"/>
                </a:lnTo>
                <a:cubicBezTo>
                  <a:pt x="50" y="1740"/>
                  <a:pt x="39" y="1751"/>
                  <a:pt x="25" y="1751"/>
                </a:cubicBezTo>
                <a:cubicBezTo>
                  <a:pt x="11" y="1751"/>
                  <a:pt x="0" y="1740"/>
                  <a:pt x="0" y="1726"/>
                </a:cubicBezTo>
                <a:cubicBezTo>
                  <a:pt x="0" y="1712"/>
                  <a:pt x="11" y="1701"/>
                  <a:pt x="25" y="1701"/>
                </a:cubicBezTo>
                <a:cubicBezTo>
                  <a:pt x="39" y="1701"/>
                  <a:pt x="50" y="1712"/>
                  <a:pt x="50" y="1726"/>
                </a:cubicBezTo>
                <a:close/>
                <a:moveTo>
                  <a:pt x="50" y="1826"/>
                </a:moveTo>
                <a:lnTo>
                  <a:pt x="50" y="1826"/>
                </a:lnTo>
                <a:cubicBezTo>
                  <a:pt x="50" y="1840"/>
                  <a:pt x="39" y="1851"/>
                  <a:pt x="25" y="1851"/>
                </a:cubicBezTo>
                <a:cubicBezTo>
                  <a:pt x="11" y="1851"/>
                  <a:pt x="0" y="1840"/>
                  <a:pt x="0" y="1826"/>
                </a:cubicBezTo>
                <a:cubicBezTo>
                  <a:pt x="0" y="1813"/>
                  <a:pt x="11" y="1801"/>
                  <a:pt x="25" y="1801"/>
                </a:cubicBezTo>
                <a:cubicBezTo>
                  <a:pt x="39" y="1801"/>
                  <a:pt x="50" y="1813"/>
                  <a:pt x="50" y="1826"/>
                </a:cubicBezTo>
                <a:close/>
                <a:moveTo>
                  <a:pt x="50" y="1926"/>
                </a:moveTo>
                <a:lnTo>
                  <a:pt x="50" y="1926"/>
                </a:lnTo>
                <a:cubicBezTo>
                  <a:pt x="50" y="1940"/>
                  <a:pt x="39" y="1951"/>
                  <a:pt x="25" y="1951"/>
                </a:cubicBezTo>
                <a:cubicBezTo>
                  <a:pt x="11" y="1951"/>
                  <a:pt x="0" y="1940"/>
                  <a:pt x="0" y="1926"/>
                </a:cubicBezTo>
                <a:cubicBezTo>
                  <a:pt x="0" y="1913"/>
                  <a:pt x="11" y="1901"/>
                  <a:pt x="25" y="1901"/>
                </a:cubicBezTo>
                <a:cubicBezTo>
                  <a:pt x="39" y="1901"/>
                  <a:pt x="50" y="1913"/>
                  <a:pt x="50" y="1926"/>
                </a:cubicBezTo>
                <a:close/>
                <a:moveTo>
                  <a:pt x="50" y="2026"/>
                </a:moveTo>
                <a:lnTo>
                  <a:pt x="50" y="2026"/>
                </a:lnTo>
                <a:cubicBezTo>
                  <a:pt x="50" y="2040"/>
                  <a:pt x="39" y="2051"/>
                  <a:pt x="25" y="2051"/>
                </a:cubicBezTo>
                <a:cubicBezTo>
                  <a:pt x="11" y="2051"/>
                  <a:pt x="0" y="2040"/>
                  <a:pt x="0" y="2026"/>
                </a:cubicBezTo>
                <a:cubicBezTo>
                  <a:pt x="0" y="2013"/>
                  <a:pt x="11" y="2001"/>
                  <a:pt x="25" y="2001"/>
                </a:cubicBezTo>
                <a:cubicBezTo>
                  <a:pt x="39" y="2001"/>
                  <a:pt x="50" y="2013"/>
                  <a:pt x="50" y="2026"/>
                </a:cubicBezTo>
                <a:close/>
                <a:moveTo>
                  <a:pt x="50" y="2126"/>
                </a:moveTo>
                <a:lnTo>
                  <a:pt x="50" y="2127"/>
                </a:lnTo>
                <a:cubicBezTo>
                  <a:pt x="50" y="2140"/>
                  <a:pt x="39" y="2152"/>
                  <a:pt x="25" y="2152"/>
                </a:cubicBezTo>
                <a:cubicBezTo>
                  <a:pt x="11" y="2152"/>
                  <a:pt x="0" y="2140"/>
                  <a:pt x="0" y="2127"/>
                </a:cubicBezTo>
                <a:lnTo>
                  <a:pt x="0" y="2126"/>
                </a:lnTo>
                <a:cubicBezTo>
                  <a:pt x="0" y="2113"/>
                  <a:pt x="11" y="2101"/>
                  <a:pt x="25" y="2101"/>
                </a:cubicBezTo>
                <a:cubicBezTo>
                  <a:pt x="39" y="2101"/>
                  <a:pt x="50" y="2113"/>
                  <a:pt x="50" y="2126"/>
                </a:cubicBezTo>
                <a:close/>
                <a:moveTo>
                  <a:pt x="50" y="2227"/>
                </a:moveTo>
                <a:lnTo>
                  <a:pt x="50" y="2227"/>
                </a:lnTo>
                <a:cubicBezTo>
                  <a:pt x="50" y="2240"/>
                  <a:pt x="39" y="2252"/>
                  <a:pt x="25" y="2252"/>
                </a:cubicBezTo>
                <a:cubicBezTo>
                  <a:pt x="11" y="2252"/>
                  <a:pt x="0" y="2240"/>
                  <a:pt x="0" y="2227"/>
                </a:cubicBezTo>
                <a:cubicBezTo>
                  <a:pt x="0" y="2213"/>
                  <a:pt x="11" y="2202"/>
                  <a:pt x="25" y="2202"/>
                </a:cubicBezTo>
                <a:cubicBezTo>
                  <a:pt x="39" y="2202"/>
                  <a:pt x="50" y="2213"/>
                  <a:pt x="50" y="2227"/>
                </a:cubicBezTo>
                <a:close/>
                <a:moveTo>
                  <a:pt x="50" y="2327"/>
                </a:moveTo>
                <a:lnTo>
                  <a:pt x="50" y="2327"/>
                </a:lnTo>
                <a:cubicBezTo>
                  <a:pt x="50" y="2340"/>
                  <a:pt x="39" y="2352"/>
                  <a:pt x="25" y="2352"/>
                </a:cubicBezTo>
                <a:cubicBezTo>
                  <a:pt x="11" y="2352"/>
                  <a:pt x="0" y="2340"/>
                  <a:pt x="0" y="2327"/>
                </a:cubicBezTo>
                <a:cubicBezTo>
                  <a:pt x="0" y="2313"/>
                  <a:pt x="11" y="2302"/>
                  <a:pt x="25" y="2302"/>
                </a:cubicBezTo>
                <a:cubicBezTo>
                  <a:pt x="39" y="2302"/>
                  <a:pt x="50" y="2313"/>
                  <a:pt x="50" y="2327"/>
                </a:cubicBezTo>
                <a:close/>
                <a:moveTo>
                  <a:pt x="50" y="2427"/>
                </a:moveTo>
                <a:lnTo>
                  <a:pt x="50" y="2427"/>
                </a:lnTo>
                <a:cubicBezTo>
                  <a:pt x="50" y="2440"/>
                  <a:pt x="39" y="2452"/>
                  <a:pt x="25" y="2452"/>
                </a:cubicBezTo>
                <a:cubicBezTo>
                  <a:pt x="11" y="2452"/>
                  <a:pt x="0" y="2440"/>
                  <a:pt x="0" y="2427"/>
                </a:cubicBezTo>
                <a:cubicBezTo>
                  <a:pt x="0" y="2413"/>
                  <a:pt x="11" y="2402"/>
                  <a:pt x="25" y="2402"/>
                </a:cubicBezTo>
                <a:cubicBezTo>
                  <a:pt x="39" y="2402"/>
                  <a:pt x="50" y="2413"/>
                  <a:pt x="50" y="2427"/>
                </a:cubicBezTo>
                <a:close/>
                <a:moveTo>
                  <a:pt x="50" y="2527"/>
                </a:moveTo>
                <a:lnTo>
                  <a:pt x="50" y="2527"/>
                </a:lnTo>
                <a:cubicBezTo>
                  <a:pt x="50" y="2541"/>
                  <a:pt x="39" y="2552"/>
                  <a:pt x="25" y="2552"/>
                </a:cubicBezTo>
                <a:cubicBezTo>
                  <a:pt x="11" y="2552"/>
                  <a:pt x="0" y="2541"/>
                  <a:pt x="0" y="2527"/>
                </a:cubicBezTo>
                <a:cubicBezTo>
                  <a:pt x="0" y="2513"/>
                  <a:pt x="11" y="2502"/>
                  <a:pt x="25" y="2502"/>
                </a:cubicBezTo>
                <a:cubicBezTo>
                  <a:pt x="39" y="2502"/>
                  <a:pt x="50" y="2513"/>
                  <a:pt x="50" y="2527"/>
                </a:cubicBezTo>
                <a:close/>
                <a:moveTo>
                  <a:pt x="50" y="2627"/>
                </a:moveTo>
                <a:lnTo>
                  <a:pt x="50" y="2627"/>
                </a:lnTo>
                <a:cubicBezTo>
                  <a:pt x="50" y="2641"/>
                  <a:pt x="39" y="2652"/>
                  <a:pt x="25" y="2652"/>
                </a:cubicBezTo>
                <a:cubicBezTo>
                  <a:pt x="11" y="2652"/>
                  <a:pt x="0" y="2641"/>
                  <a:pt x="0" y="2627"/>
                </a:cubicBezTo>
                <a:cubicBezTo>
                  <a:pt x="0" y="2613"/>
                  <a:pt x="11" y="2602"/>
                  <a:pt x="25" y="2602"/>
                </a:cubicBezTo>
                <a:cubicBezTo>
                  <a:pt x="39" y="2602"/>
                  <a:pt x="50" y="2613"/>
                  <a:pt x="50" y="2627"/>
                </a:cubicBezTo>
                <a:close/>
                <a:moveTo>
                  <a:pt x="50" y="2727"/>
                </a:moveTo>
                <a:lnTo>
                  <a:pt x="50" y="2727"/>
                </a:lnTo>
                <a:cubicBezTo>
                  <a:pt x="50" y="2741"/>
                  <a:pt x="39" y="2752"/>
                  <a:pt x="25" y="2752"/>
                </a:cubicBezTo>
                <a:cubicBezTo>
                  <a:pt x="11" y="2752"/>
                  <a:pt x="0" y="2741"/>
                  <a:pt x="0" y="2727"/>
                </a:cubicBezTo>
                <a:cubicBezTo>
                  <a:pt x="0" y="2713"/>
                  <a:pt x="11" y="2702"/>
                  <a:pt x="25" y="2702"/>
                </a:cubicBezTo>
                <a:cubicBezTo>
                  <a:pt x="39" y="2702"/>
                  <a:pt x="50" y="2713"/>
                  <a:pt x="50" y="2727"/>
                </a:cubicBezTo>
                <a:close/>
                <a:moveTo>
                  <a:pt x="50" y="2827"/>
                </a:moveTo>
                <a:lnTo>
                  <a:pt x="50" y="2827"/>
                </a:lnTo>
                <a:cubicBezTo>
                  <a:pt x="50" y="2841"/>
                  <a:pt x="39" y="2852"/>
                  <a:pt x="25" y="2852"/>
                </a:cubicBezTo>
                <a:cubicBezTo>
                  <a:pt x="11" y="2852"/>
                  <a:pt x="0" y="2841"/>
                  <a:pt x="0" y="2827"/>
                </a:cubicBezTo>
                <a:cubicBezTo>
                  <a:pt x="0" y="2813"/>
                  <a:pt x="11" y="2802"/>
                  <a:pt x="25" y="2802"/>
                </a:cubicBezTo>
                <a:cubicBezTo>
                  <a:pt x="39" y="2802"/>
                  <a:pt x="50" y="2813"/>
                  <a:pt x="50" y="2827"/>
                </a:cubicBezTo>
                <a:close/>
                <a:moveTo>
                  <a:pt x="50" y="2927"/>
                </a:moveTo>
                <a:lnTo>
                  <a:pt x="50" y="2927"/>
                </a:lnTo>
                <a:cubicBezTo>
                  <a:pt x="50" y="2941"/>
                  <a:pt x="39" y="2952"/>
                  <a:pt x="25" y="2952"/>
                </a:cubicBezTo>
                <a:cubicBezTo>
                  <a:pt x="11" y="2952"/>
                  <a:pt x="0" y="2941"/>
                  <a:pt x="0" y="2927"/>
                </a:cubicBezTo>
                <a:cubicBezTo>
                  <a:pt x="0" y="2913"/>
                  <a:pt x="11" y="2902"/>
                  <a:pt x="25" y="2902"/>
                </a:cubicBezTo>
                <a:cubicBezTo>
                  <a:pt x="39" y="2902"/>
                  <a:pt x="50" y="2913"/>
                  <a:pt x="50" y="2927"/>
                </a:cubicBezTo>
                <a:close/>
                <a:moveTo>
                  <a:pt x="50" y="3027"/>
                </a:moveTo>
                <a:lnTo>
                  <a:pt x="50" y="3027"/>
                </a:lnTo>
                <a:cubicBezTo>
                  <a:pt x="50" y="3041"/>
                  <a:pt x="39" y="3052"/>
                  <a:pt x="25" y="3052"/>
                </a:cubicBezTo>
                <a:cubicBezTo>
                  <a:pt x="11" y="3052"/>
                  <a:pt x="0" y="3041"/>
                  <a:pt x="0" y="3027"/>
                </a:cubicBezTo>
                <a:cubicBezTo>
                  <a:pt x="0" y="3013"/>
                  <a:pt x="11" y="3002"/>
                  <a:pt x="25" y="3002"/>
                </a:cubicBezTo>
                <a:cubicBezTo>
                  <a:pt x="39" y="3002"/>
                  <a:pt x="50" y="3013"/>
                  <a:pt x="50" y="3027"/>
                </a:cubicBezTo>
                <a:close/>
                <a:moveTo>
                  <a:pt x="50" y="3127"/>
                </a:moveTo>
                <a:lnTo>
                  <a:pt x="50" y="3127"/>
                </a:lnTo>
                <a:cubicBezTo>
                  <a:pt x="50" y="3141"/>
                  <a:pt x="39" y="3152"/>
                  <a:pt x="25" y="3152"/>
                </a:cubicBezTo>
                <a:cubicBezTo>
                  <a:pt x="11" y="3152"/>
                  <a:pt x="0" y="3141"/>
                  <a:pt x="0" y="3127"/>
                </a:cubicBezTo>
                <a:cubicBezTo>
                  <a:pt x="0" y="3113"/>
                  <a:pt x="11" y="3102"/>
                  <a:pt x="25" y="3102"/>
                </a:cubicBezTo>
                <a:cubicBezTo>
                  <a:pt x="39" y="3102"/>
                  <a:pt x="50" y="3113"/>
                  <a:pt x="50" y="3127"/>
                </a:cubicBezTo>
                <a:close/>
                <a:moveTo>
                  <a:pt x="50" y="3227"/>
                </a:moveTo>
                <a:lnTo>
                  <a:pt x="50" y="3227"/>
                </a:lnTo>
                <a:cubicBezTo>
                  <a:pt x="50" y="3241"/>
                  <a:pt x="39" y="3252"/>
                  <a:pt x="25" y="3252"/>
                </a:cubicBezTo>
                <a:cubicBezTo>
                  <a:pt x="11" y="3252"/>
                  <a:pt x="0" y="3241"/>
                  <a:pt x="0" y="3227"/>
                </a:cubicBezTo>
                <a:cubicBezTo>
                  <a:pt x="0" y="3213"/>
                  <a:pt x="11" y="3202"/>
                  <a:pt x="25" y="3202"/>
                </a:cubicBezTo>
                <a:cubicBezTo>
                  <a:pt x="39" y="3202"/>
                  <a:pt x="50" y="3213"/>
                  <a:pt x="50" y="3227"/>
                </a:cubicBezTo>
                <a:close/>
                <a:moveTo>
                  <a:pt x="50" y="3327"/>
                </a:moveTo>
                <a:lnTo>
                  <a:pt x="50" y="3327"/>
                </a:lnTo>
                <a:cubicBezTo>
                  <a:pt x="50" y="3341"/>
                  <a:pt x="39" y="3352"/>
                  <a:pt x="25" y="3352"/>
                </a:cubicBezTo>
                <a:cubicBezTo>
                  <a:pt x="11" y="3352"/>
                  <a:pt x="0" y="3341"/>
                  <a:pt x="0" y="3327"/>
                </a:cubicBezTo>
                <a:cubicBezTo>
                  <a:pt x="0" y="3313"/>
                  <a:pt x="11" y="3302"/>
                  <a:pt x="25" y="3302"/>
                </a:cubicBezTo>
                <a:cubicBezTo>
                  <a:pt x="39" y="3302"/>
                  <a:pt x="50" y="3313"/>
                  <a:pt x="50" y="3327"/>
                </a:cubicBezTo>
                <a:close/>
                <a:moveTo>
                  <a:pt x="50" y="3427"/>
                </a:moveTo>
                <a:lnTo>
                  <a:pt x="50" y="3427"/>
                </a:lnTo>
                <a:cubicBezTo>
                  <a:pt x="50" y="3441"/>
                  <a:pt x="39" y="3452"/>
                  <a:pt x="25" y="3452"/>
                </a:cubicBezTo>
                <a:cubicBezTo>
                  <a:pt x="11" y="3452"/>
                  <a:pt x="0" y="3441"/>
                  <a:pt x="0" y="3427"/>
                </a:cubicBezTo>
                <a:cubicBezTo>
                  <a:pt x="0" y="3413"/>
                  <a:pt x="11" y="3402"/>
                  <a:pt x="25" y="3402"/>
                </a:cubicBezTo>
                <a:cubicBezTo>
                  <a:pt x="39" y="3402"/>
                  <a:pt x="50" y="3413"/>
                  <a:pt x="50" y="3427"/>
                </a:cubicBezTo>
                <a:close/>
                <a:moveTo>
                  <a:pt x="50" y="3527"/>
                </a:moveTo>
                <a:lnTo>
                  <a:pt x="50" y="3527"/>
                </a:lnTo>
                <a:cubicBezTo>
                  <a:pt x="50" y="3541"/>
                  <a:pt x="39" y="3552"/>
                  <a:pt x="25" y="3552"/>
                </a:cubicBezTo>
                <a:cubicBezTo>
                  <a:pt x="11" y="3552"/>
                  <a:pt x="0" y="3541"/>
                  <a:pt x="0" y="3527"/>
                </a:cubicBezTo>
                <a:cubicBezTo>
                  <a:pt x="0" y="3513"/>
                  <a:pt x="11" y="3502"/>
                  <a:pt x="25" y="3502"/>
                </a:cubicBezTo>
                <a:cubicBezTo>
                  <a:pt x="39" y="3502"/>
                  <a:pt x="50" y="3513"/>
                  <a:pt x="50" y="3527"/>
                </a:cubicBezTo>
                <a:close/>
                <a:moveTo>
                  <a:pt x="50" y="3627"/>
                </a:moveTo>
                <a:lnTo>
                  <a:pt x="50" y="3627"/>
                </a:lnTo>
                <a:cubicBezTo>
                  <a:pt x="50" y="3641"/>
                  <a:pt x="39" y="3652"/>
                  <a:pt x="25" y="3652"/>
                </a:cubicBezTo>
                <a:cubicBezTo>
                  <a:pt x="11" y="3652"/>
                  <a:pt x="0" y="3641"/>
                  <a:pt x="0" y="3627"/>
                </a:cubicBezTo>
                <a:cubicBezTo>
                  <a:pt x="0" y="3613"/>
                  <a:pt x="11" y="3602"/>
                  <a:pt x="25" y="3602"/>
                </a:cubicBezTo>
                <a:cubicBezTo>
                  <a:pt x="39" y="3602"/>
                  <a:pt x="50" y="3613"/>
                  <a:pt x="50" y="3627"/>
                </a:cubicBezTo>
                <a:close/>
                <a:moveTo>
                  <a:pt x="50" y="3727"/>
                </a:moveTo>
                <a:lnTo>
                  <a:pt x="50" y="3727"/>
                </a:lnTo>
                <a:cubicBezTo>
                  <a:pt x="50" y="3741"/>
                  <a:pt x="39" y="3752"/>
                  <a:pt x="25" y="3752"/>
                </a:cubicBezTo>
                <a:cubicBezTo>
                  <a:pt x="11" y="3752"/>
                  <a:pt x="0" y="3741"/>
                  <a:pt x="0" y="3727"/>
                </a:cubicBezTo>
                <a:cubicBezTo>
                  <a:pt x="0" y="3713"/>
                  <a:pt x="11" y="3702"/>
                  <a:pt x="25" y="3702"/>
                </a:cubicBezTo>
                <a:cubicBezTo>
                  <a:pt x="39" y="3702"/>
                  <a:pt x="50" y="3713"/>
                  <a:pt x="50" y="3727"/>
                </a:cubicBezTo>
                <a:close/>
                <a:moveTo>
                  <a:pt x="50" y="3827"/>
                </a:moveTo>
                <a:lnTo>
                  <a:pt x="50" y="3827"/>
                </a:lnTo>
                <a:cubicBezTo>
                  <a:pt x="50" y="3841"/>
                  <a:pt x="39" y="3852"/>
                  <a:pt x="25" y="3852"/>
                </a:cubicBezTo>
                <a:cubicBezTo>
                  <a:pt x="11" y="3852"/>
                  <a:pt x="0" y="3841"/>
                  <a:pt x="0" y="3827"/>
                </a:cubicBezTo>
                <a:cubicBezTo>
                  <a:pt x="0" y="3814"/>
                  <a:pt x="11" y="3802"/>
                  <a:pt x="25" y="3802"/>
                </a:cubicBezTo>
                <a:cubicBezTo>
                  <a:pt x="39" y="3802"/>
                  <a:pt x="50" y="3814"/>
                  <a:pt x="50" y="3827"/>
                </a:cubicBezTo>
                <a:close/>
                <a:moveTo>
                  <a:pt x="50" y="3927"/>
                </a:moveTo>
                <a:lnTo>
                  <a:pt x="50" y="3927"/>
                </a:lnTo>
                <a:cubicBezTo>
                  <a:pt x="50" y="3941"/>
                  <a:pt x="39" y="3952"/>
                  <a:pt x="25" y="3952"/>
                </a:cubicBezTo>
                <a:cubicBezTo>
                  <a:pt x="11" y="3952"/>
                  <a:pt x="0" y="3941"/>
                  <a:pt x="0" y="3927"/>
                </a:cubicBezTo>
                <a:cubicBezTo>
                  <a:pt x="0" y="3914"/>
                  <a:pt x="11" y="3902"/>
                  <a:pt x="25" y="3902"/>
                </a:cubicBezTo>
                <a:cubicBezTo>
                  <a:pt x="39" y="3902"/>
                  <a:pt x="50" y="3914"/>
                  <a:pt x="50" y="3927"/>
                </a:cubicBezTo>
                <a:close/>
                <a:moveTo>
                  <a:pt x="50" y="4027"/>
                </a:moveTo>
                <a:lnTo>
                  <a:pt x="50" y="4027"/>
                </a:lnTo>
                <a:cubicBezTo>
                  <a:pt x="50" y="4041"/>
                  <a:pt x="39" y="4052"/>
                  <a:pt x="25" y="4052"/>
                </a:cubicBezTo>
                <a:cubicBezTo>
                  <a:pt x="11" y="4052"/>
                  <a:pt x="0" y="4041"/>
                  <a:pt x="0" y="4027"/>
                </a:cubicBezTo>
                <a:cubicBezTo>
                  <a:pt x="0" y="4014"/>
                  <a:pt x="11" y="4002"/>
                  <a:pt x="25" y="4002"/>
                </a:cubicBezTo>
                <a:cubicBezTo>
                  <a:pt x="39" y="4002"/>
                  <a:pt x="50" y="4014"/>
                  <a:pt x="50" y="4027"/>
                </a:cubicBezTo>
                <a:close/>
                <a:moveTo>
                  <a:pt x="50" y="4127"/>
                </a:moveTo>
                <a:lnTo>
                  <a:pt x="50" y="4128"/>
                </a:lnTo>
                <a:cubicBezTo>
                  <a:pt x="50" y="4141"/>
                  <a:pt x="39" y="4153"/>
                  <a:pt x="25" y="4153"/>
                </a:cubicBezTo>
                <a:cubicBezTo>
                  <a:pt x="11" y="4153"/>
                  <a:pt x="0" y="4141"/>
                  <a:pt x="0" y="4128"/>
                </a:cubicBezTo>
                <a:lnTo>
                  <a:pt x="0" y="4127"/>
                </a:lnTo>
                <a:cubicBezTo>
                  <a:pt x="0" y="4114"/>
                  <a:pt x="11" y="4102"/>
                  <a:pt x="25" y="4102"/>
                </a:cubicBezTo>
                <a:cubicBezTo>
                  <a:pt x="39" y="4102"/>
                  <a:pt x="50" y="4114"/>
                  <a:pt x="50" y="4127"/>
                </a:cubicBezTo>
                <a:close/>
                <a:moveTo>
                  <a:pt x="50" y="4228"/>
                </a:moveTo>
                <a:lnTo>
                  <a:pt x="50" y="4228"/>
                </a:lnTo>
                <a:cubicBezTo>
                  <a:pt x="50" y="4241"/>
                  <a:pt x="39" y="4253"/>
                  <a:pt x="25" y="4253"/>
                </a:cubicBezTo>
                <a:cubicBezTo>
                  <a:pt x="11" y="4253"/>
                  <a:pt x="0" y="4241"/>
                  <a:pt x="0" y="4228"/>
                </a:cubicBezTo>
                <a:cubicBezTo>
                  <a:pt x="0" y="4214"/>
                  <a:pt x="11" y="4203"/>
                  <a:pt x="25" y="4203"/>
                </a:cubicBezTo>
                <a:cubicBezTo>
                  <a:pt x="39" y="4203"/>
                  <a:pt x="50" y="4214"/>
                  <a:pt x="50" y="4228"/>
                </a:cubicBezTo>
                <a:close/>
                <a:moveTo>
                  <a:pt x="50" y="4328"/>
                </a:moveTo>
                <a:lnTo>
                  <a:pt x="50" y="4328"/>
                </a:lnTo>
                <a:cubicBezTo>
                  <a:pt x="50" y="4341"/>
                  <a:pt x="39" y="4353"/>
                  <a:pt x="25" y="4353"/>
                </a:cubicBezTo>
                <a:cubicBezTo>
                  <a:pt x="11" y="4353"/>
                  <a:pt x="0" y="4341"/>
                  <a:pt x="0" y="4328"/>
                </a:cubicBezTo>
                <a:cubicBezTo>
                  <a:pt x="0" y="4314"/>
                  <a:pt x="11" y="4303"/>
                  <a:pt x="25" y="4303"/>
                </a:cubicBezTo>
                <a:cubicBezTo>
                  <a:pt x="39" y="4303"/>
                  <a:pt x="50" y="4314"/>
                  <a:pt x="50" y="4328"/>
                </a:cubicBezTo>
                <a:close/>
                <a:moveTo>
                  <a:pt x="50" y="4428"/>
                </a:moveTo>
                <a:lnTo>
                  <a:pt x="50" y="4428"/>
                </a:lnTo>
                <a:cubicBezTo>
                  <a:pt x="50" y="4441"/>
                  <a:pt x="39" y="4453"/>
                  <a:pt x="25" y="4453"/>
                </a:cubicBezTo>
                <a:cubicBezTo>
                  <a:pt x="11" y="4453"/>
                  <a:pt x="0" y="4441"/>
                  <a:pt x="0" y="4428"/>
                </a:cubicBezTo>
                <a:cubicBezTo>
                  <a:pt x="0" y="4414"/>
                  <a:pt x="11" y="4403"/>
                  <a:pt x="25" y="4403"/>
                </a:cubicBezTo>
                <a:cubicBezTo>
                  <a:pt x="39" y="4403"/>
                  <a:pt x="50" y="4414"/>
                  <a:pt x="50" y="4428"/>
                </a:cubicBezTo>
                <a:close/>
                <a:moveTo>
                  <a:pt x="50" y="4528"/>
                </a:moveTo>
                <a:lnTo>
                  <a:pt x="50" y="4528"/>
                </a:lnTo>
                <a:cubicBezTo>
                  <a:pt x="50" y="4542"/>
                  <a:pt x="39" y="4553"/>
                  <a:pt x="25" y="4553"/>
                </a:cubicBezTo>
                <a:cubicBezTo>
                  <a:pt x="11" y="4553"/>
                  <a:pt x="0" y="4542"/>
                  <a:pt x="0" y="4528"/>
                </a:cubicBezTo>
                <a:cubicBezTo>
                  <a:pt x="0" y="4514"/>
                  <a:pt x="11" y="4503"/>
                  <a:pt x="25" y="4503"/>
                </a:cubicBezTo>
                <a:cubicBezTo>
                  <a:pt x="39" y="4503"/>
                  <a:pt x="50" y="4514"/>
                  <a:pt x="50" y="4528"/>
                </a:cubicBezTo>
                <a:close/>
                <a:moveTo>
                  <a:pt x="50" y="4628"/>
                </a:moveTo>
                <a:lnTo>
                  <a:pt x="50" y="4628"/>
                </a:lnTo>
                <a:cubicBezTo>
                  <a:pt x="50" y="4642"/>
                  <a:pt x="39" y="4653"/>
                  <a:pt x="25" y="4653"/>
                </a:cubicBezTo>
                <a:cubicBezTo>
                  <a:pt x="11" y="4653"/>
                  <a:pt x="0" y="4642"/>
                  <a:pt x="0" y="4628"/>
                </a:cubicBezTo>
                <a:cubicBezTo>
                  <a:pt x="0" y="4614"/>
                  <a:pt x="11" y="4603"/>
                  <a:pt x="25" y="4603"/>
                </a:cubicBezTo>
                <a:cubicBezTo>
                  <a:pt x="39" y="4603"/>
                  <a:pt x="50" y="4614"/>
                  <a:pt x="50" y="4628"/>
                </a:cubicBezTo>
                <a:close/>
                <a:moveTo>
                  <a:pt x="50" y="4728"/>
                </a:moveTo>
                <a:lnTo>
                  <a:pt x="50" y="4728"/>
                </a:lnTo>
                <a:cubicBezTo>
                  <a:pt x="50" y="4742"/>
                  <a:pt x="39" y="4753"/>
                  <a:pt x="25" y="4753"/>
                </a:cubicBezTo>
                <a:cubicBezTo>
                  <a:pt x="11" y="4753"/>
                  <a:pt x="0" y="4742"/>
                  <a:pt x="0" y="4728"/>
                </a:cubicBezTo>
                <a:cubicBezTo>
                  <a:pt x="0" y="4714"/>
                  <a:pt x="11" y="4703"/>
                  <a:pt x="25" y="4703"/>
                </a:cubicBezTo>
                <a:cubicBezTo>
                  <a:pt x="39" y="4703"/>
                  <a:pt x="50" y="4714"/>
                  <a:pt x="50" y="4728"/>
                </a:cubicBezTo>
                <a:close/>
                <a:moveTo>
                  <a:pt x="50" y="4828"/>
                </a:moveTo>
                <a:lnTo>
                  <a:pt x="50" y="4828"/>
                </a:lnTo>
                <a:cubicBezTo>
                  <a:pt x="50" y="4842"/>
                  <a:pt x="39" y="4853"/>
                  <a:pt x="25" y="4853"/>
                </a:cubicBezTo>
                <a:cubicBezTo>
                  <a:pt x="11" y="4853"/>
                  <a:pt x="0" y="4842"/>
                  <a:pt x="0" y="4828"/>
                </a:cubicBezTo>
                <a:cubicBezTo>
                  <a:pt x="0" y="4814"/>
                  <a:pt x="11" y="4803"/>
                  <a:pt x="25" y="4803"/>
                </a:cubicBezTo>
                <a:cubicBezTo>
                  <a:pt x="39" y="4803"/>
                  <a:pt x="50" y="4814"/>
                  <a:pt x="50" y="4828"/>
                </a:cubicBezTo>
                <a:close/>
                <a:moveTo>
                  <a:pt x="50" y="4928"/>
                </a:moveTo>
                <a:lnTo>
                  <a:pt x="50" y="4928"/>
                </a:lnTo>
                <a:cubicBezTo>
                  <a:pt x="50" y="4942"/>
                  <a:pt x="39" y="4953"/>
                  <a:pt x="25" y="4953"/>
                </a:cubicBezTo>
                <a:cubicBezTo>
                  <a:pt x="11" y="4953"/>
                  <a:pt x="0" y="4942"/>
                  <a:pt x="0" y="4928"/>
                </a:cubicBezTo>
                <a:cubicBezTo>
                  <a:pt x="0" y="4914"/>
                  <a:pt x="11" y="4903"/>
                  <a:pt x="25" y="4903"/>
                </a:cubicBezTo>
                <a:cubicBezTo>
                  <a:pt x="39" y="4903"/>
                  <a:pt x="50" y="4914"/>
                  <a:pt x="50" y="4928"/>
                </a:cubicBezTo>
                <a:close/>
                <a:moveTo>
                  <a:pt x="50" y="5028"/>
                </a:moveTo>
                <a:lnTo>
                  <a:pt x="50" y="5028"/>
                </a:lnTo>
                <a:cubicBezTo>
                  <a:pt x="50" y="5042"/>
                  <a:pt x="39" y="5053"/>
                  <a:pt x="25" y="5053"/>
                </a:cubicBezTo>
                <a:cubicBezTo>
                  <a:pt x="11" y="5053"/>
                  <a:pt x="0" y="5042"/>
                  <a:pt x="0" y="5028"/>
                </a:cubicBezTo>
                <a:cubicBezTo>
                  <a:pt x="0" y="5014"/>
                  <a:pt x="11" y="5003"/>
                  <a:pt x="25" y="5003"/>
                </a:cubicBezTo>
                <a:cubicBezTo>
                  <a:pt x="39" y="5003"/>
                  <a:pt x="50" y="5014"/>
                  <a:pt x="50" y="5028"/>
                </a:cubicBezTo>
                <a:close/>
                <a:moveTo>
                  <a:pt x="50" y="5128"/>
                </a:moveTo>
                <a:lnTo>
                  <a:pt x="50" y="5128"/>
                </a:lnTo>
                <a:cubicBezTo>
                  <a:pt x="50" y="5142"/>
                  <a:pt x="39" y="5153"/>
                  <a:pt x="25" y="5153"/>
                </a:cubicBezTo>
                <a:cubicBezTo>
                  <a:pt x="11" y="5153"/>
                  <a:pt x="0" y="5142"/>
                  <a:pt x="0" y="5128"/>
                </a:cubicBezTo>
                <a:cubicBezTo>
                  <a:pt x="0" y="5114"/>
                  <a:pt x="11" y="5103"/>
                  <a:pt x="25" y="5103"/>
                </a:cubicBezTo>
                <a:cubicBezTo>
                  <a:pt x="39" y="5103"/>
                  <a:pt x="50" y="5114"/>
                  <a:pt x="50" y="5128"/>
                </a:cubicBezTo>
                <a:close/>
                <a:moveTo>
                  <a:pt x="50" y="5228"/>
                </a:moveTo>
                <a:lnTo>
                  <a:pt x="50" y="5228"/>
                </a:lnTo>
                <a:cubicBezTo>
                  <a:pt x="50" y="5242"/>
                  <a:pt x="39" y="5253"/>
                  <a:pt x="25" y="5253"/>
                </a:cubicBezTo>
                <a:cubicBezTo>
                  <a:pt x="11" y="5253"/>
                  <a:pt x="0" y="5242"/>
                  <a:pt x="0" y="5228"/>
                </a:cubicBezTo>
                <a:cubicBezTo>
                  <a:pt x="0" y="5214"/>
                  <a:pt x="11" y="5203"/>
                  <a:pt x="25" y="5203"/>
                </a:cubicBezTo>
                <a:cubicBezTo>
                  <a:pt x="39" y="5203"/>
                  <a:pt x="50" y="5214"/>
                  <a:pt x="50" y="5228"/>
                </a:cubicBezTo>
                <a:close/>
                <a:moveTo>
                  <a:pt x="50" y="5328"/>
                </a:moveTo>
                <a:lnTo>
                  <a:pt x="50" y="5328"/>
                </a:lnTo>
                <a:cubicBezTo>
                  <a:pt x="50" y="5342"/>
                  <a:pt x="39" y="5353"/>
                  <a:pt x="25" y="5353"/>
                </a:cubicBezTo>
                <a:cubicBezTo>
                  <a:pt x="11" y="5353"/>
                  <a:pt x="0" y="5342"/>
                  <a:pt x="0" y="5328"/>
                </a:cubicBezTo>
                <a:cubicBezTo>
                  <a:pt x="0" y="5314"/>
                  <a:pt x="11" y="5303"/>
                  <a:pt x="25" y="5303"/>
                </a:cubicBezTo>
                <a:cubicBezTo>
                  <a:pt x="39" y="5303"/>
                  <a:pt x="50" y="5314"/>
                  <a:pt x="50" y="5328"/>
                </a:cubicBezTo>
                <a:close/>
                <a:moveTo>
                  <a:pt x="50" y="5428"/>
                </a:moveTo>
                <a:lnTo>
                  <a:pt x="50" y="5428"/>
                </a:lnTo>
                <a:cubicBezTo>
                  <a:pt x="50" y="5442"/>
                  <a:pt x="39" y="5453"/>
                  <a:pt x="25" y="5453"/>
                </a:cubicBezTo>
                <a:cubicBezTo>
                  <a:pt x="11" y="5453"/>
                  <a:pt x="0" y="5442"/>
                  <a:pt x="0" y="5428"/>
                </a:cubicBezTo>
                <a:cubicBezTo>
                  <a:pt x="0" y="5414"/>
                  <a:pt x="11" y="5403"/>
                  <a:pt x="25" y="5403"/>
                </a:cubicBezTo>
                <a:cubicBezTo>
                  <a:pt x="39" y="5403"/>
                  <a:pt x="50" y="5414"/>
                  <a:pt x="50" y="5428"/>
                </a:cubicBezTo>
                <a:close/>
                <a:moveTo>
                  <a:pt x="50" y="5528"/>
                </a:moveTo>
                <a:lnTo>
                  <a:pt x="50" y="5528"/>
                </a:lnTo>
                <a:cubicBezTo>
                  <a:pt x="50" y="5542"/>
                  <a:pt x="39" y="5553"/>
                  <a:pt x="25" y="5553"/>
                </a:cubicBezTo>
                <a:cubicBezTo>
                  <a:pt x="11" y="5553"/>
                  <a:pt x="0" y="5542"/>
                  <a:pt x="0" y="5528"/>
                </a:cubicBezTo>
                <a:cubicBezTo>
                  <a:pt x="0" y="5514"/>
                  <a:pt x="11" y="5503"/>
                  <a:pt x="25" y="5503"/>
                </a:cubicBezTo>
                <a:cubicBezTo>
                  <a:pt x="39" y="5503"/>
                  <a:pt x="50" y="5514"/>
                  <a:pt x="50" y="5528"/>
                </a:cubicBezTo>
                <a:close/>
                <a:moveTo>
                  <a:pt x="50" y="5628"/>
                </a:moveTo>
                <a:lnTo>
                  <a:pt x="50" y="5628"/>
                </a:lnTo>
                <a:cubicBezTo>
                  <a:pt x="50" y="5642"/>
                  <a:pt x="39" y="5653"/>
                  <a:pt x="25" y="5653"/>
                </a:cubicBezTo>
                <a:cubicBezTo>
                  <a:pt x="11" y="5653"/>
                  <a:pt x="0" y="5642"/>
                  <a:pt x="0" y="5628"/>
                </a:cubicBezTo>
                <a:cubicBezTo>
                  <a:pt x="0" y="5614"/>
                  <a:pt x="11" y="5603"/>
                  <a:pt x="25" y="5603"/>
                </a:cubicBezTo>
                <a:cubicBezTo>
                  <a:pt x="39" y="5603"/>
                  <a:pt x="50" y="5614"/>
                  <a:pt x="50" y="5628"/>
                </a:cubicBezTo>
                <a:close/>
                <a:moveTo>
                  <a:pt x="50" y="5728"/>
                </a:moveTo>
                <a:lnTo>
                  <a:pt x="50" y="5728"/>
                </a:lnTo>
                <a:cubicBezTo>
                  <a:pt x="50" y="5742"/>
                  <a:pt x="39" y="5753"/>
                  <a:pt x="25" y="5753"/>
                </a:cubicBezTo>
                <a:cubicBezTo>
                  <a:pt x="11" y="5753"/>
                  <a:pt x="0" y="5742"/>
                  <a:pt x="0" y="5728"/>
                </a:cubicBezTo>
                <a:cubicBezTo>
                  <a:pt x="0" y="5714"/>
                  <a:pt x="11" y="5703"/>
                  <a:pt x="25" y="5703"/>
                </a:cubicBezTo>
                <a:cubicBezTo>
                  <a:pt x="39" y="5703"/>
                  <a:pt x="50" y="5714"/>
                  <a:pt x="50" y="5728"/>
                </a:cubicBezTo>
                <a:close/>
                <a:moveTo>
                  <a:pt x="50" y="5828"/>
                </a:moveTo>
                <a:lnTo>
                  <a:pt x="50" y="5828"/>
                </a:lnTo>
                <a:cubicBezTo>
                  <a:pt x="50" y="5842"/>
                  <a:pt x="39" y="5853"/>
                  <a:pt x="25" y="5853"/>
                </a:cubicBezTo>
                <a:cubicBezTo>
                  <a:pt x="11" y="5853"/>
                  <a:pt x="0" y="5842"/>
                  <a:pt x="0" y="5828"/>
                </a:cubicBezTo>
                <a:cubicBezTo>
                  <a:pt x="0" y="5815"/>
                  <a:pt x="11" y="5803"/>
                  <a:pt x="25" y="5803"/>
                </a:cubicBezTo>
                <a:cubicBezTo>
                  <a:pt x="39" y="5803"/>
                  <a:pt x="50" y="5815"/>
                  <a:pt x="50" y="5828"/>
                </a:cubicBezTo>
                <a:close/>
                <a:moveTo>
                  <a:pt x="50" y="5928"/>
                </a:moveTo>
                <a:lnTo>
                  <a:pt x="50" y="5928"/>
                </a:lnTo>
                <a:cubicBezTo>
                  <a:pt x="50" y="5942"/>
                  <a:pt x="39" y="5953"/>
                  <a:pt x="25" y="5953"/>
                </a:cubicBezTo>
                <a:cubicBezTo>
                  <a:pt x="11" y="5953"/>
                  <a:pt x="0" y="5942"/>
                  <a:pt x="0" y="5928"/>
                </a:cubicBezTo>
                <a:cubicBezTo>
                  <a:pt x="0" y="5915"/>
                  <a:pt x="11" y="5903"/>
                  <a:pt x="25" y="5903"/>
                </a:cubicBezTo>
                <a:cubicBezTo>
                  <a:pt x="39" y="5903"/>
                  <a:pt x="50" y="5915"/>
                  <a:pt x="50" y="5928"/>
                </a:cubicBezTo>
                <a:close/>
                <a:moveTo>
                  <a:pt x="50" y="6028"/>
                </a:moveTo>
                <a:lnTo>
                  <a:pt x="50" y="6028"/>
                </a:lnTo>
                <a:cubicBezTo>
                  <a:pt x="50" y="6042"/>
                  <a:pt x="39" y="6053"/>
                  <a:pt x="25" y="6053"/>
                </a:cubicBezTo>
                <a:cubicBezTo>
                  <a:pt x="11" y="6053"/>
                  <a:pt x="0" y="6042"/>
                  <a:pt x="0" y="6028"/>
                </a:cubicBezTo>
                <a:cubicBezTo>
                  <a:pt x="0" y="6015"/>
                  <a:pt x="11" y="6003"/>
                  <a:pt x="25" y="6003"/>
                </a:cubicBezTo>
                <a:cubicBezTo>
                  <a:pt x="39" y="6003"/>
                  <a:pt x="50" y="6015"/>
                  <a:pt x="50" y="6028"/>
                </a:cubicBezTo>
                <a:close/>
                <a:moveTo>
                  <a:pt x="50" y="6128"/>
                </a:moveTo>
                <a:lnTo>
                  <a:pt x="50" y="6129"/>
                </a:lnTo>
                <a:cubicBezTo>
                  <a:pt x="50" y="6142"/>
                  <a:pt x="39" y="6154"/>
                  <a:pt x="25" y="6154"/>
                </a:cubicBezTo>
                <a:cubicBezTo>
                  <a:pt x="11" y="6154"/>
                  <a:pt x="0" y="6142"/>
                  <a:pt x="0" y="6129"/>
                </a:cubicBezTo>
                <a:lnTo>
                  <a:pt x="0" y="6128"/>
                </a:lnTo>
                <a:cubicBezTo>
                  <a:pt x="0" y="6115"/>
                  <a:pt x="11" y="6103"/>
                  <a:pt x="25" y="6103"/>
                </a:cubicBezTo>
                <a:cubicBezTo>
                  <a:pt x="39" y="6103"/>
                  <a:pt x="50" y="6115"/>
                  <a:pt x="50" y="6128"/>
                </a:cubicBezTo>
                <a:close/>
                <a:moveTo>
                  <a:pt x="50" y="6229"/>
                </a:moveTo>
                <a:lnTo>
                  <a:pt x="50" y="6229"/>
                </a:lnTo>
                <a:cubicBezTo>
                  <a:pt x="50" y="6242"/>
                  <a:pt x="39" y="6254"/>
                  <a:pt x="25" y="6254"/>
                </a:cubicBezTo>
                <a:cubicBezTo>
                  <a:pt x="11" y="6254"/>
                  <a:pt x="0" y="6242"/>
                  <a:pt x="0" y="6229"/>
                </a:cubicBezTo>
                <a:cubicBezTo>
                  <a:pt x="0" y="6215"/>
                  <a:pt x="11" y="6204"/>
                  <a:pt x="25" y="6204"/>
                </a:cubicBezTo>
                <a:cubicBezTo>
                  <a:pt x="39" y="6204"/>
                  <a:pt x="50" y="6215"/>
                  <a:pt x="50" y="6229"/>
                </a:cubicBezTo>
                <a:close/>
                <a:moveTo>
                  <a:pt x="50" y="6329"/>
                </a:moveTo>
                <a:lnTo>
                  <a:pt x="50" y="6329"/>
                </a:lnTo>
                <a:cubicBezTo>
                  <a:pt x="50" y="6342"/>
                  <a:pt x="39" y="6354"/>
                  <a:pt x="25" y="6354"/>
                </a:cubicBezTo>
                <a:cubicBezTo>
                  <a:pt x="11" y="6354"/>
                  <a:pt x="0" y="6342"/>
                  <a:pt x="0" y="6329"/>
                </a:cubicBezTo>
                <a:cubicBezTo>
                  <a:pt x="0" y="6315"/>
                  <a:pt x="11" y="6304"/>
                  <a:pt x="25" y="6304"/>
                </a:cubicBezTo>
                <a:cubicBezTo>
                  <a:pt x="39" y="6304"/>
                  <a:pt x="50" y="6315"/>
                  <a:pt x="50" y="6329"/>
                </a:cubicBezTo>
                <a:close/>
                <a:moveTo>
                  <a:pt x="50" y="6429"/>
                </a:moveTo>
                <a:lnTo>
                  <a:pt x="50" y="6429"/>
                </a:lnTo>
                <a:cubicBezTo>
                  <a:pt x="50" y="6443"/>
                  <a:pt x="39" y="6454"/>
                  <a:pt x="25" y="6454"/>
                </a:cubicBezTo>
                <a:cubicBezTo>
                  <a:pt x="11" y="6454"/>
                  <a:pt x="0" y="6443"/>
                  <a:pt x="0" y="6429"/>
                </a:cubicBezTo>
                <a:cubicBezTo>
                  <a:pt x="0" y="6415"/>
                  <a:pt x="11" y="6404"/>
                  <a:pt x="25" y="6404"/>
                </a:cubicBezTo>
                <a:cubicBezTo>
                  <a:pt x="39" y="6404"/>
                  <a:pt x="50" y="6415"/>
                  <a:pt x="50" y="6429"/>
                </a:cubicBezTo>
                <a:close/>
                <a:moveTo>
                  <a:pt x="50" y="6529"/>
                </a:moveTo>
                <a:lnTo>
                  <a:pt x="50" y="6529"/>
                </a:lnTo>
                <a:cubicBezTo>
                  <a:pt x="50" y="6543"/>
                  <a:pt x="39" y="6554"/>
                  <a:pt x="25" y="6554"/>
                </a:cubicBezTo>
                <a:cubicBezTo>
                  <a:pt x="11" y="6554"/>
                  <a:pt x="0" y="6543"/>
                  <a:pt x="0" y="6529"/>
                </a:cubicBezTo>
                <a:cubicBezTo>
                  <a:pt x="0" y="6515"/>
                  <a:pt x="11" y="6504"/>
                  <a:pt x="25" y="6504"/>
                </a:cubicBezTo>
                <a:cubicBezTo>
                  <a:pt x="39" y="6504"/>
                  <a:pt x="50" y="6515"/>
                  <a:pt x="50" y="6529"/>
                </a:cubicBezTo>
                <a:close/>
                <a:moveTo>
                  <a:pt x="50" y="6629"/>
                </a:moveTo>
                <a:lnTo>
                  <a:pt x="50" y="6629"/>
                </a:lnTo>
                <a:cubicBezTo>
                  <a:pt x="50" y="6643"/>
                  <a:pt x="39" y="6654"/>
                  <a:pt x="25" y="6654"/>
                </a:cubicBezTo>
                <a:cubicBezTo>
                  <a:pt x="11" y="6654"/>
                  <a:pt x="0" y="6643"/>
                  <a:pt x="0" y="6629"/>
                </a:cubicBezTo>
                <a:cubicBezTo>
                  <a:pt x="0" y="6615"/>
                  <a:pt x="11" y="6604"/>
                  <a:pt x="25" y="6604"/>
                </a:cubicBezTo>
                <a:cubicBezTo>
                  <a:pt x="39" y="6604"/>
                  <a:pt x="50" y="6615"/>
                  <a:pt x="50" y="6629"/>
                </a:cubicBezTo>
                <a:close/>
                <a:moveTo>
                  <a:pt x="50" y="6729"/>
                </a:moveTo>
                <a:lnTo>
                  <a:pt x="50" y="6729"/>
                </a:lnTo>
                <a:cubicBezTo>
                  <a:pt x="50" y="6743"/>
                  <a:pt x="39" y="6754"/>
                  <a:pt x="25" y="6754"/>
                </a:cubicBezTo>
                <a:cubicBezTo>
                  <a:pt x="11" y="6754"/>
                  <a:pt x="0" y="6743"/>
                  <a:pt x="0" y="6729"/>
                </a:cubicBezTo>
                <a:cubicBezTo>
                  <a:pt x="0" y="6715"/>
                  <a:pt x="11" y="6704"/>
                  <a:pt x="25" y="6704"/>
                </a:cubicBezTo>
                <a:cubicBezTo>
                  <a:pt x="39" y="6704"/>
                  <a:pt x="50" y="6715"/>
                  <a:pt x="50" y="6729"/>
                </a:cubicBezTo>
                <a:close/>
                <a:moveTo>
                  <a:pt x="50" y="6829"/>
                </a:moveTo>
                <a:lnTo>
                  <a:pt x="50" y="6829"/>
                </a:lnTo>
                <a:cubicBezTo>
                  <a:pt x="50" y="6843"/>
                  <a:pt x="39" y="6854"/>
                  <a:pt x="25" y="6854"/>
                </a:cubicBezTo>
                <a:cubicBezTo>
                  <a:pt x="11" y="6854"/>
                  <a:pt x="0" y="6843"/>
                  <a:pt x="0" y="6829"/>
                </a:cubicBezTo>
                <a:cubicBezTo>
                  <a:pt x="0" y="6815"/>
                  <a:pt x="11" y="6804"/>
                  <a:pt x="25" y="6804"/>
                </a:cubicBezTo>
                <a:cubicBezTo>
                  <a:pt x="39" y="6804"/>
                  <a:pt x="50" y="6815"/>
                  <a:pt x="50" y="6829"/>
                </a:cubicBezTo>
                <a:close/>
                <a:moveTo>
                  <a:pt x="50" y="6929"/>
                </a:moveTo>
                <a:lnTo>
                  <a:pt x="50" y="6929"/>
                </a:lnTo>
                <a:cubicBezTo>
                  <a:pt x="50" y="6943"/>
                  <a:pt x="39" y="6954"/>
                  <a:pt x="25" y="6954"/>
                </a:cubicBezTo>
                <a:cubicBezTo>
                  <a:pt x="11" y="6954"/>
                  <a:pt x="0" y="6943"/>
                  <a:pt x="0" y="6929"/>
                </a:cubicBezTo>
                <a:cubicBezTo>
                  <a:pt x="0" y="6915"/>
                  <a:pt x="11" y="6904"/>
                  <a:pt x="25" y="6904"/>
                </a:cubicBezTo>
                <a:cubicBezTo>
                  <a:pt x="39" y="6904"/>
                  <a:pt x="50" y="6915"/>
                  <a:pt x="50" y="6929"/>
                </a:cubicBezTo>
                <a:close/>
                <a:moveTo>
                  <a:pt x="50" y="7029"/>
                </a:moveTo>
                <a:lnTo>
                  <a:pt x="50" y="7029"/>
                </a:lnTo>
                <a:cubicBezTo>
                  <a:pt x="50" y="7043"/>
                  <a:pt x="39" y="7054"/>
                  <a:pt x="25" y="7054"/>
                </a:cubicBezTo>
                <a:cubicBezTo>
                  <a:pt x="11" y="7054"/>
                  <a:pt x="0" y="7043"/>
                  <a:pt x="0" y="7029"/>
                </a:cubicBezTo>
                <a:cubicBezTo>
                  <a:pt x="0" y="7015"/>
                  <a:pt x="11" y="7004"/>
                  <a:pt x="25" y="7004"/>
                </a:cubicBezTo>
                <a:cubicBezTo>
                  <a:pt x="39" y="7004"/>
                  <a:pt x="50" y="7015"/>
                  <a:pt x="50" y="7029"/>
                </a:cubicBezTo>
                <a:close/>
                <a:moveTo>
                  <a:pt x="50" y="7129"/>
                </a:moveTo>
                <a:lnTo>
                  <a:pt x="50" y="7129"/>
                </a:lnTo>
                <a:cubicBezTo>
                  <a:pt x="50" y="7143"/>
                  <a:pt x="39" y="7154"/>
                  <a:pt x="25" y="7154"/>
                </a:cubicBezTo>
                <a:cubicBezTo>
                  <a:pt x="11" y="7154"/>
                  <a:pt x="0" y="7143"/>
                  <a:pt x="0" y="7129"/>
                </a:cubicBezTo>
                <a:cubicBezTo>
                  <a:pt x="0" y="7115"/>
                  <a:pt x="11" y="7104"/>
                  <a:pt x="25" y="7104"/>
                </a:cubicBezTo>
                <a:cubicBezTo>
                  <a:pt x="39" y="7104"/>
                  <a:pt x="50" y="7115"/>
                  <a:pt x="50" y="7129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Freeform 46"/>
          <p:cNvSpPr>
            <a:spLocks noEditPoints="1"/>
          </p:cNvSpPr>
          <p:nvPr/>
        </p:nvSpPr>
        <p:spPr bwMode="auto">
          <a:xfrm>
            <a:off x="1725613" y="1868488"/>
            <a:ext cx="7937" cy="1274762"/>
          </a:xfrm>
          <a:custGeom>
            <a:avLst/>
            <a:gdLst>
              <a:gd name="T0" fmla="*/ 2147483647 w 50"/>
              <a:gd name="T1" fmla="*/ 2147483647 h 7154"/>
              <a:gd name="T2" fmla="*/ 2147483647 w 50"/>
              <a:gd name="T3" fmla="*/ 2147483647 h 7154"/>
              <a:gd name="T4" fmla="*/ 2147483647 w 50"/>
              <a:gd name="T5" fmla="*/ 2147483647 h 7154"/>
              <a:gd name="T6" fmla="*/ 0 w 50"/>
              <a:gd name="T7" fmla="*/ 2147483647 h 7154"/>
              <a:gd name="T8" fmla="*/ 0 w 50"/>
              <a:gd name="T9" fmla="*/ 2147483647 h 7154"/>
              <a:gd name="T10" fmla="*/ 2147483647 w 50"/>
              <a:gd name="T11" fmla="*/ 2147483647 h 7154"/>
              <a:gd name="T12" fmla="*/ 2147483647 w 50"/>
              <a:gd name="T13" fmla="*/ 2147483647 h 7154"/>
              <a:gd name="T14" fmla="*/ 2147483647 w 50"/>
              <a:gd name="T15" fmla="*/ 2147483647 h 7154"/>
              <a:gd name="T16" fmla="*/ 2147483647 w 50"/>
              <a:gd name="T17" fmla="*/ 2147483647 h 7154"/>
              <a:gd name="T18" fmla="*/ 2147483647 w 50"/>
              <a:gd name="T19" fmla="*/ 2147483647 h 7154"/>
              <a:gd name="T20" fmla="*/ 0 w 50"/>
              <a:gd name="T21" fmla="*/ 2147483647 h 7154"/>
              <a:gd name="T22" fmla="*/ 0 w 50"/>
              <a:gd name="T23" fmla="*/ 2147483647 h 7154"/>
              <a:gd name="T24" fmla="*/ 2147483647 w 50"/>
              <a:gd name="T25" fmla="*/ 2147483647 h 7154"/>
              <a:gd name="T26" fmla="*/ 2147483647 w 50"/>
              <a:gd name="T27" fmla="*/ 2147483647 h 7154"/>
              <a:gd name="T28" fmla="*/ 2147483647 w 50"/>
              <a:gd name="T29" fmla="*/ 2147483647 h 7154"/>
              <a:gd name="T30" fmla="*/ 2147483647 w 50"/>
              <a:gd name="T31" fmla="*/ 2147483647 h 7154"/>
              <a:gd name="T32" fmla="*/ 2147483647 w 50"/>
              <a:gd name="T33" fmla="*/ 2147483647 h 7154"/>
              <a:gd name="T34" fmla="*/ 0 w 50"/>
              <a:gd name="T35" fmla="*/ 2147483647 h 7154"/>
              <a:gd name="T36" fmla="*/ 0 w 50"/>
              <a:gd name="T37" fmla="*/ 2147483647 h 7154"/>
              <a:gd name="T38" fmla="*/ 2147483647 w 50"/>
              <a:gd name="T39" fmla="*/ 2147483647 h 7154"/>
              <a:gd name="T40" fmla="*/ 2147483647 w 50"/>
              <a:gd name="T41" fmla="*/ 2147483647 h 7154"/>
              <a:gd name="T42" fmla="*/ 2147483647 w 50"/>
              <a:gd name="T43" fmla="*/ 2147483647 h 7154"/>
              <a:gd name="T44" fmla="*/ 2147483647 w 50"/>
              <a:gd name="T45" fmla="*/ 2147483647 h 7154"/>
              <a:gd name="T46" fmla="*/ 2147483647 w 50"/>
              <a:gd name="T47" fmla="*/ 2147483647 h 7154"/>
              <a:gd name="T48" fmla="*/ 0 w 50"/>
              <a:gd name="T49" fmla="*/ 2147483647 h 7154"/>
              <a:gd name="T50" fmla="*/ 0 w 50"/>
              <a:gd name="T51" fmla="*/ 2147483647 h 7154"/>
              <a:gd name="T52" fmla="*/ 2147483647 w 50"/>
              <a:gd name="T53" fmla="*/ 2147483647 h 7154"/>
              <a:gd name="T54" fmla="*/ 2147483647 w 50"/>
              <a:gd name="T55" fmla="*/ 2147483647 h 7154"/>
              <a:gd name="T56" fmla="*/ 2147483647 w 50"/>
              <a:gd name="T57" fmla="*/ 2147483647 h 7154"/>
              <a:gd name="T58" fmla="*/ 2147483647 w 50"/>
              <a:gd name="T59" fmla="*/ 2147483647 h 7154"/>
              <a:gd name="T60" fmla="*/ 2147483647 w 50"/>
              <a:gd name="T61" fmla="*/ 2147483647 h 7154"/>
              <a:gd name="T62" fmla="*/ 0 w 50"/>
              <a:gd name="T63" fmla="*/ 2147483647 h 7154"/>
              <a:gd name="T64" fmla="*/ 0 w 50"/>
              <a:gd name="T65" fmla="*/ 2147483647 h 7154"/>
              <a:gd name="T66" fmla="*/ 2147483647 w 50"/>
              <a:gd name="T67" fmla="*/ 2147483647 h 7154"/>
              <a:gd name="T68" fmla="*/ 2147483647 w 50"/>
              <a:gd name="T69" fmla="*/ 2147483647 h 7154"/>
              <a:gd name="T70" fmla="*/ 2147483647 w 50"/>
              <a:gd name="T71" fmla="*/ 2147483647 h 7154"/>
              <a:gd name="T72" fmla="*/ 2147483647 w 50"/>
              <a:gd name="T73" fmla="*/ 2147483647 h 7154"/>
              <a:gd name="T74" fmla="*/ 2147483647 w 50"/>
              <a:gd name="T75" fmla="*/ 2147483647 h 7154"/>
              <a:gd name="T76" fmla="*/ 0 w 50"/>
              <a:gd name="T77" fmla="*/ 2147483647 h 7154"/>
              <a:gd name="T78" fmla="*/ 0 w 50"/>
              <a:gd name="T79" fmla="*/ 2147483647 h 7154"/>
              <a:gd name="T80" fmla="*/ 2147483647 w 50"/>
              <a:gd name="T81" fmla="*/ 2147483647 h 7154"/>
              <a:gd name="T82" fmla="*/ 2147483647 w 50"/>
              <a:gd name="T83" fmla="*/ 2147483647 h 7154"/>
              <a:gd name="T84" fmla="*/ 2147483647 w 50"/>
              <a:gd name="T85" fmla="*/ 2147483647 h 7154"/>
              <a:gd name="T86" fmla="*/ 2147483647 w 50"/>
              <a:gd name="T87" fmla="*/ 2147483647 h 7154"/>
              <a:gd name="T88" fmla="*/ 2147483647 w 50"/>
              <a:gd name="T89" fmla="*/ 2147483647 h 7154"/>
              <a:gd name="T90" fmla="*/ 0 w 50"/>
              <a:gd name="T91" fmla="*/ 2147483647 h 7154"/>
              <a:gd name="T92" fmla="*/ 0 w 50"/>
              <a:gd name="T93" fmla="*/ 2147483647 h 7154"/>
              <a:gd name="T94" fmla="*/ 2147483647 w 50"/>
              <a:gd name="T95" fmla="*/ 2147483647 h 7154"/>
              <a:gd name="T96" fmla="*/ 2147483647 w 50"/>
              <a:gd name="T97" fmla="*/ 2147483647 h 7154"/>
              <a:gd name="T98" fmla="*/ 2147483647 w 50"/>
              <a:gd name="T99" fmla="*/ 2147483647 h 7154"/>
              <a:gd name="T100" fmla="*/ 2147483647 w 50"/>
              <a:gd name="T101" fmla="*/ 2147483647 h 7154"/>
              <a:gd name="T102" fmla="*/ 2147483647 w 50"/>
              <a:gd name="T103" fmla="*/ 2147483647 h 7154"/>
              <a:gd name="T104" fmla="*/ 0 w 50"/>
              <a:gd name="T105" fmla="*/ 2147483647 h 7154"/>
              <a:gd name="T106" fmla="*/ 0 w 50"/>
              <a:gd name="T107" fmla="*/ 2147483647 h 7154"/>
              <a:gd name="T108" fmla="*/ 2147483647 w 50"/>
              <a:gd name="T109" fmla="*/ 2147483647 h 7154"/>
              <a:gd name="T110" fmla="*/ 2147483647 w 50"/>
              <a:gd name="T111" fmla="*/ 2147483647 h 7154"/>
              <a:gd name="T112" fmla="*/ 2147483647 w 50"/>
              <a:gd name="T113" fmla="*/ 2147483647 h 7154"/>
              <a:gd name="T114" fmla="*/ 2147483647 w 50"/>
              <a:gd name="T115" fmla="*/ 2147483647 h 7154"/>
              <a:gd name="T116" fmla="*/ 2147483647 w 50"/>
              <a:gd name="T117" fmla="*/ 2147483647 h 7154"/>
              <a:gd name="T118" fmla="*/ 0 w 50"/>
              <a:gd name="T119" fmla="*/ 2147483647 h 7154"/>
              <a:gd name="T120" fmla="*/ 0 w 50"/>
              <a:gd name="T121" fmla="*/ 2147483647 h 7154"/>
              <a:gd name="T122" fmla="*/ 2147483647 w 50"/>
              <a:gd name="T123" fmla="*/ 2147483647 h 7154"/>
              <a:gd name="T124" fmla="*/ 2147483647 w 50"/>
              <a:gd name="T125" fmla="*/ 2147483647 h 7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"/>
              <a:gd name="T190" fmla="*/ 0 h 7154"/>
              <a:gd name="T191" fmla="*/ 50 w 50"/>
              <a:gd name="T192" fmla="*/ 7154 h 71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" h="7154">
                <a:moveTo>
                  <a:pt x="50" y="25"/>
                </a:moveTo>
                <a:lnTo>
                  <a:pt x="50" y="26"/>
                </a:lnTo>
                <a:cubicBezTo>
                  <a:pt x="50" y="39"/>
                  <a:pt x="39" y="51"/>
                  <a:pt x="25" y="51"/>
                </a:cubicBezTo>
                <a:cubicBezTo>
                  <a:pt x="12" y="51"/>
                  <a:pt x="0" y="39"/>
                  <a:pt x="0" y="26"/>
                </a:cubicBezTo>
                <a:lnTo>
                  <a:pt x="0" y="25"/>
                </a:lnTo>
                <a:cubicBezTo>
                  <a:pt x="0" y="12"/>
                  <a:pt x="12" y="0"/>
                  <a:pt x="25" y="0"/>
                </a:cubicBezTo>
                <a:cubicBezTo>
                  <a:pt x="39" y="0"/>
                  <a:pt x="50" y="12"/>
                  <a:pt x="50" y="25"/>
                </a:cubicBezTo>
                <a:close/>
                <a:moveTo>
                  <a:pt x="50" y="126"/>
                </a:moveTo>
                <a:lnTo>
                  <a:pt x="50" y="126"/>
                </a:lnTo>
                <a:cubicBezTo>
                  <a:pt x="50" y="139"/>
                  <a:pt x="39" y="151"/>
                  <a:pt x="25" y="151"/>
                </a:cubicBezTo>
                <a:cubicBezTo>
                  <a:pt x="12" y="151"/>
                  <a:pt x="0" y="139"/>
                  <a:pt x="0" y="126"/>
                </a:cubicBezTo>
                <a:cubicBezTo>
                  <a:pt x="0" y="112"/>
                  <a:pt x="12" y="101"/>
                  <a:pt x="25" y="101"/>
                </a:cubicBezTo>
                <a:cubicBezTo>
                  <a:pt x="39" y="101"/>
                  <a:pt x="50" y="112"/>
                  <a:pt x="50" y="126"/>
                </a:cubicBezTo>
                <a:close/>
                <a:moveTo>
                  <a:pt x="50" y="226"/>
                </a:moveTo>
                <a:lnTo>
                  <a:pt x="50" y="226"/>
                </a:lnTo>
                <a:cubicBezTo>
                  <a:pt x="50" y="239"/>
                  <a:pt x="39" y="251"/>
                  <a:pt x="25" y="251"/>
                </a:cubicBezTo>
                <a:cubicBezTo>
                  <a:pt x="12" y="251"/>
                  <a:pt x="0" y="239"/>
                  <a:pt x="0" y="226"/>
                </a:cubicBezTo>
                <a:cubicBezTo>
                  <a:pt x="0" y="212"/>
                  <a:pt x="12" y="201"/>
                  <a:pt x="25" y="201"/>
                </a:cubicBezTo>
                <a:cubicBezTo>
                  <a:pt x="39" y="201"/>
                  <a:pt x="50" y="212"/>
                  <a:pt x="50" y="226"/>
                </a:cubicBezTo>
                <a:close/>
                <a:moveTo>
                  <a:pt x="50" y="326"/>
                </a:moveTo>
                <a:lnTo>
                  <a:pt x="50" y="326"/>
                </a:lnTo>
                <a:cubicBezTo>
                  <a:pt x="50" y="339"/>
                  <a:pt x="39" y="351"/>
                  <a:pt x="25" y="351"/>
                </a:cubicBezTo>
                <a:cubicBezTo>
                  <a:pt x="12" y="351"/>
                  <a:pt x="0" y="339"/>
                  <a:pt x="0" y="326"/>
                </a:cubicBezTo>
                <a:cubicBezTo>
                  <a:pt x="0" y="312"/>
                  <a:pt x="12" y="301"/>
                  <a:pt x="25" y="301"/>
                </a:cubicBezTo>
                <a:cubicBezTo>
                  <a:pt x="39" y="301"/>
                  <a:pt x="50" y="312"/>
                  <a:pt x="50" y="326"/>
                </a:cubicBezTo>
                <a:close/>
                <a:moveTo>
                  <a:pt x="50" y="426"/>
                </a:moveTo>
                <a:lnTo>
                  <a:pt x="50" y="426"/>
                </a:lnTo>
                <a:cubicBezTo>
                  <a:pt x="50" y="440"/>
                  <a:pt x="39" y="451"/>
                  <a:pt x="25" y="451"/>
                </a:cubicBezTo>
                <a:cubicBezTo>
                  <a:pt x="12" y="451"/>
                  <a:pt x="0" y="440"/>
                  <a:pt x="0" y="426"/>
                </a:cubicBezTo>
                <a:cubicBezTo>
                  <a:pt x="0" y="412"/>
                  <a:pt x="12" y="401"/>
                  <a:pt x="25" y="401"/>
                </a:cubicBezTo>
                <a:cubicBezTo>
                  <a:pt x="39" y="401"/>
                  <a:pt x="50" y="412"/>
                  <a:pt x="50" y="426"/>
                </a:cubicBezTo>
                <a:close/>
                <a:moveTo>
                  <a:pt x="50" y="526"/>
                </a:moveTo>
                <a:lnTo>
                  <a:pt x="50" y="526"/>
                </a:lnTo>
                <a:cubicBezTo>
                  <a:pt x="50" y="540"/>
                  <a:pt x="39" y="551"/>
                  <a:pt x="25" y="551"/>
                </a:cubicBezTo>
                <a:cubicBezTo>
                  <a:pt x="12" y="551"/>
                  <a:pt x="0" y="540"/>
                  <a:pt x="0" y="526"/>
                </a:cubicBezTo>
                <a:cubicBezTo>
                  <a:pt x="0" y="512"/>
                  <a:pt x="12" y="501"/>
                  <a:pt x="25" y="501"/>
                </a:cubicBezTo>
                <a:cubicBezTo>
                  <a:pt x="39" y="501"/>
                  <a:pt x="50" y="512"/>
                  <a:pt x="50" y="526"/>
                </a:cubicBezTo>
                <a:close/>
                <a:moveTo>
                  <a:pt x="50" y="626"/>
                </a:moveTo>
                <a:lnTo>
                  <a:pt x="50" y="626"/>
                </a:lnTo>
                <a:cubicBezTo>
                  <a:pt x="50" y="640"/>
                  <a:pt x="39" y="651"/>
                  <a:pt x="25" y="651"/>
                </a:cubicBezTo>
                <a:cubicBezTo>
                  <a:pt x="12" y="651"/>
                  <a:pt x="0" y="640"/>
                  <a:pt x="0" y="626"/>
                </a:cubicBezTo>
                <a:cubicBezTo>
                  <a:pt x="0" y="612"/>
                  <a:pt x="12" y="601"/>
                  <a:pt x="25" y="601"/>
                </a:cubicBezTo>
                <a:cubicBezTo>
                  <a:pt x="39" y="601"/>
                  <a:pt x="50" y="612"/>
                  <a:pt x="50" y="626"/>
                </a:cubicBezTo>
                <a:close/>
                <a:moveTo>
                  <a:pt x="50" y="726"/>
                </a:moveTo>
                <a:lnTo>
                  <a:pt x="50" y="726"/>
                </a:lnTo>
                <a:cubicBezTo>
                  <a:pt x="50" y="740"/>
                  <a:pt x="39" y="751"/>
                  <a:pt x="25" y="751"/>
                </a:cubicBezTo>
                <a:cubicBezTo>
                  <a:pt x="12" y="751"/>
                  <a:pt x="0" y="740"/>
                  <a:pt x="0" y="726"/>
                </a:cubicBezTo>
                <a:cubicBezTo>
                  <a:pt x="0" y="712"/>
                  <a:pt x="12" y="701"/>
                  <a:pt x="25" y="701"/>
                </a:cubicBezTo>
                <a:cubicBezTo>
                  <a:pt x="39" y="701"/>
                  <a:pt x="50" y="712"/>
                  <a:pt x="50" y="726"/>
                </a:cubicBezTo>
                <a:close/>
                <a:moveTo>
                  <a:pt x="50" y="826"/>
                </a:moveTo>
                <a:lnTo>
                  <a:pt x="50" y="826"/>
                </a:lnTo>
                <a:cubicBezTo>
                  <a:pt x="50" y="840"/>
                  <a:pt x="39" y="851"/>
                  <a:pt x="25" y="851"/>
                </a:cubicBezTo>
                <a:cubicBezTo>
                  <a:pt x="12" y="851"/>
                  <a:pt x="0" y="840"/>
                  <a:pt x="0" y="826"/>
                </a:cubicBezTo>
                <a:cubicBezTo>
                  <a:pt x="0" y="812"/>
                  <a:pt x="12" y="801"/>
                  <a:pt x="25" y="801"/>
                </a:cubicBezTo>
                <a:cubicBezTo>
                  <a:pt x="39" y="801"/>
                  <a:pt x="50" y="812"/>
                  <a:pt x="50" y="826"/>
                </a:cubicBezTo>
                <a:close/>
                <a:moveTo>
                  <a:pt x="50" y="926"/>
                </a:moveTo>
                <a:lnTo>
                  <a:pt x="50" y="926"/>
                </a:lnTo>
                <a:cubicBezTo>
                  <a:pt x="50" y="940"/>
                  <a:pt x="39" y="951"/>
                  <a:pt x="25" y="951"/>
                </a:cubicBezTo>
                <a:cubicBezTo>
                  <a:pt x="12" y="951"/>
                  <a:pt x="0" y="940"/>
                  <a:pt x="0" y="926"/>
                </a:cubicBezTo>
                <a:cubicBezTo>
                  <a:pt x="0" y="912"/>
                  <a:pt x="12" y="901"/>
                  <a:pt x="25" y="901"/>
                </a:cubicBezTo>
                <a:cubicBezTo>
                  <a:pt x="39" y="901"/>
                  <a:pt x="50" y="912"/>
                  <a:pt x="50" y="926"/>
                </a:cubicBezTo>
                <a:close/>
                <a:moveTo>
                  <a:pt x="50" y="1026"/>
                </a:moveTo>
                <a:lnTo>
                  <a:pt x="50" y="1026"/>
                </a:lnTo>
                <a:cubicBezTo>
                  <a:pt x="50" y="1040"/>
                  <a:pt x="39" y="1051"/>
                  <a:pt x="25" y="1051"/>
                </a:cubicBezTo>
                <a:cubicBezTo>
                  <a:pt x="12" y="1051"/>
                  <a:pt x="0" y="1040"/>
                  <a:pt x="0" y="1026"/>
                </a:cubicBezTo>
                <a:cubicBezTo>
                  <a:pt x="0" y="1012"/>
                  <a:pt x="12" y="1001"/>
                  <a:pt x="25" y="1001"/>
                </a:cubicBezTo>
                <a:cubicBezTo>
                  <a:pt x="39" y="1001"/>
                  <a:pt x="50" y="1012"/>
                  <a:pt x="50" y="1026"/>
                </a:cubicBezTo>
                <a:close/>
                <a:moveTo>
                  <a:pt x="50" y="1126"/>
                </a:moveTo>
                <a:lnTo>
                  <a:pt x="50" y="1126"/>
                </a:lnTo>
                <a:cubicBezTo>
                  <a:pt x="50" y="1140"/>
                  <a:pt x="39" y="1151"/>
                  <a:pt x="25" y="1151"/>
                </a:cubicBezTo>
                <a:cubicBezTo>
                  <a:pt x="12" y="1151"/>
                  <a:pt x="0" y="1140"/>
                  <a:pt x="0" y="1126"/>
                </a:cubicBezTo>
                <a:cubicBezTo>
                  <a:pt x="0" y="1112"/>
                  <a:pt x="12" y="1101"/>
                  <a:pt x="25" y="1101"/>
                </a:cubicBezTo>
                <a:cubicBezTo>
                  <a:pt x="39" y="1101"/>
                  <a:pt x="50" y="1112"/>
                  <a:pt x="50" y="1126"/>
                </a:cubicBezTo>
                <a:close/>
                <a:moveTo>
                  <a:pt x="50" y="1226"/>
                </a:moveTo>
                <a:lnTo>
                  <a:pt x="50" y="1226"/>
                </a:lnTo>
                <a:cubicBezTo>
                  <a:pt x="50" y="1240"/>
                  <a:pt x="39" y="1251"/>
                  <a:pt x="25" y="1251"/>
                </a:cubicBezTo>
                <a:cubicBezTo>
                  <a:pt x="12" y="1251"/>
                  <a:pt x="0" y="1240"/>
                  <a:pt x="0" y="1226"/>
                </a:cubicBezTo>
                <a:cubicBezTo>
                  <a:pt x="0" y="1212"/>
                  <a:pt x="12" y="1201"/>
                  <a:pt x="25" y="1201"/>
                </a:cubicBezTo>
                <a:cubicBezTo>
                  <a:pt x="39" y="1201"/>
                  <a:pt x="50" y="1212"/>
                  <a:pt x="50" y="1226"/>
                </a:cubicBezTo>
                <a:close/>
                <a:moveTo>
                  <a:pt x="50" y="1326"/>
                </a:moveTo>
                <a:lnTo>
                  <a:pt x="50" y="1326"/>
                </a:lnTo>
                <a:cubicBezTo>
                  <a:pt x="50" y="1340"/>
                  <a:pt x="39" y="1351"/>
                  <a:pt x="25" y="1351"/>
                </a:cubicBezTo>
                <a:cubicBezTo>
                  <a:pt x="12" y="1351"/>
                  <a:pt x="0" y="1340"/>
                  <a:pt x="0" y="1326"/>
                </a:cubicBezTo>
                <a:cubicBezTo>
                  <a:pt x="0" y="1312"/>
                  <a:pt x="12" y="1301"/>
                  <a:pt x="25" y="1301"/>
                </a:cubicBezTo>
                <a:cubicBezTo>
                  <a:pt x="39" y="1301"/>
                  <a:pt x="50" y="1312"/>
                  <a:pt x="50" y="1326"/>
                </a:cubicBezTo>
                <a:close/>
                <a:moveTo>
                  <a:pt x="50" y="1426"/>
                </a:moveTo>
                <a:lnTo>
                  <a:pt x="50" y="1426"/>
                </a:lnTo>
                <a:cubicBezTo>
                  <a:pt x="50" y="1440"/>
                  <a:pt x="39" y="1451"/>
                  <a:pt x="25" y="1451"/>
                </a:cubicBezTo>
                <a:cubicBezTo>
                  <a:pt x="12" y="1451"/>
                  <a:pt x="0" y="1440"/>
                  <a:pt x="0" y="1426"/>
                </a:cubicBezTo>
                <a:cubicBezTo>
                  <a:pt x="0" y="1412"/>
                  <a:pt x="12" y="1401"/>
                  <a:pt x="25" y="1401"/>
                </a:cubicBezTo>
                <a:cubicBezTo>
                  <a:pt x="39" y="1401"/>
                  <a:pt x="50" y="1412"/>
                  <a:pt x="50" y="1426"/>
                </a:cubicBezTo>
                <a:close/>
                <a:moveTo>
                  <a:pt x="50" y="1526"/>
                </a:moveTo>
                <a:lnTo>
                  <a:pt x="50" y="1526"/>
                </a:lnTo>
                <a:cubicBezTo>
                  <a:pt x="50" y="1540"/>
                  <a:pt x="39" y="1551"/>
                  <a:pt x="25" y="1551"/>
                </a:cubicBezTo>
                <a:cubicBezTo>
                  <a:pt x="12" y="1551"/>
                  <a:pt x="0" y="1540"/>
                  <a:pt x="0" y="1526"/>
                </a:cubicBezTo>
                <a:cubicBezTo>
                  <a:pt x="0" y="1512"/>
                  <a:pt x="12" y="1501"/>
                  <a:pt x="25" y="1501"/>
                </a:cubicBezTo>
                <a:cubicBezTo>
                  <a:pt x="39" y="1501"/>
                  <a:pt x="50" y="1512"/>
                  <a:pt x="50" y="1526"/>
                </a:cubicBezTo>
                <a:close/>
                <a:moveTo>
                  <a:pt x="50" y="1626"/>
                </a:moveTo>
                <a:lnTo>
                  <a:pt x="50" y="1626"/>
                </a:lnTo>
                <a:cubicBezTo>
                  <a:pt x="50" y="1640"/>
                  <a:pt x="39" y="1651"/>
                  <a:pt x="25" y="1651"/>
                </a:cubicBezTo>
                <a:cubicBezTo>
                  <a:pt x="12" y="1651"/>
                  <a:pt x="0" y="1640"/>
                  <a:pt x="0" y="1626"/>
                </a:cubicBezTo>
                <a:cubicBezTo>
                  <a:pt x="0" y="1612"/>
                  <a:pt x="12" y="1601"/>
                  <a:pt x="25" y="1601"/>
                </a:cubicBezTo>
                <a:cubicBezTo>
                  <a:pt x="39" y="1601"/>
                  <a:pt x="50" y="1612"/>
                  <a:pt x="50" y="1626"/>
                </a:cubicBezTo>
                <a:close/>
                <a:moveTo>
                  <a:pt x="50" y="1726"/>
                </a:moveTo>
                <a:lnTo>
                  <a:pt x="50" y="1726"/>
                </a:lnTo>
                <a:cubicBezTo>
                  <a:pt x="50" y="1740"/>
                  <a:pt x="39" y="1751"/>
                  <a:pt x="25" y="1751"/>
                </a:cubicBezTo>
                <a:cubicBezTo>
                  <a:pt x="12" y="1751"/>
                  <a:pt x="0" y="1740"/>
                  <a:pt x="0" y="1726"/>
                </a:cubicBezTo>
                <a:cubicBezTo>
                  <a:pt x="0" y="1712"/>
                  <a:pt x="12" y="1701"/>
                  <a:pt x="25" y="1701"/>
                </a:cubicBezTo>
                <a:cubicBezTo>
                  <a:pt x="39" y="1701"/>
                  <a:pt x="50" y="1712"/>
                  <a:pt x="50" y="1726"/>
                </a:cubicBezTo>
                <a:close/>
                <a:moveTo>
                  <a:pt x="50" y="1826"/>
                </a:moveTo>
                <a:lnTo>
                  <a:pt x="50" y="1826"/>
                </a:lnTo>
                <a:cubicBezTo>
                  <a:pt x="50" y="1840"/>
                  <a:pt x="39" y="1851"/>
                  <a:pt x="25" y="1851"/>
                </a:cubicBezTo>
                <a:cubicBezTo>
                  <a:pt x="12" y="1851"/>
                  <a:pt x="0" y="1840"/>
                  <a:pt x="0" y="1826"/>
                </a:cubicBezTo>
                <a:cubicBezTo>
                  <a:pt x="0" y="1813"/>
                  <a:pt x="12" y="1801"/>
                  <a:pt x="25" y="1801"/>
                </a:cubicBezTo>
                <a:cubicBezTo>
                  <a:pt x="39" y="1801"/>
                  <a:pt x="50" y="1813"/>
                  <a:pt x="50" y="1826"/>
                </a:cubicBezTo>
                <a:close/>
                <a:moveTo>
                  <a:pt x="50" y="1926"/>
                </a:moveTo>
                <a:lnTo>
                  <a:pt x="50" y="1926"/>
                </a:lnTo>
                <a:cubicBezTo>
                  <a:pt x="50" y="1940"/>
                  <a:pt x="39" y="1951"/>
                  <a:pt x="25" y="1951"/>
                </a:cubicBezTo>
                <a:cubicBezTo>
                  <a:pt x="12" y="1951"/>
                  <a:pt x="0" y="1940"/>
                  <a:pt x="0" y="1926"/>
                </a:cubicBezTo>
                <a:cubicBezTo>
                  <a:pt x="0" y="1913"/>
                  <a:pt x="12" y="1901"/>
                  <a:pt x="25" y="1901"/>
                </a:cubicBezTo>
                <a:cubicBezTo>
                  <a:pt x="39" y="1901"/>
                  <a:pt x="50" y="1913"/>
                  <a:pt x="50" y="1926"/>
                </a:cubicBezTo>
                <a:close/>
                <a:moveTo>
                  <a:pt x="50" y="2026"/>
                </a:moveTo>
                <a:lnTo>
                  <a:pt x="50" y="2026"/>
                </a:lnTo>
                <a:cubicBezTo>
                  <a:pt x="50" y="2040"/>
                  <a:pt x="39" y="2051"/>
                  <a:pt x="25" y="2051"/>
                </a:cubicBezTo>
                <a:cubicBezTo>
                  <a:pt x="12" y="2051"/>
                  <a:pt x="0" y="2040"/>
                  <a:pt x="0" y="2026"/>
                </a:cubicBezTo>
                <a:cubicBezTo>
                  <a:pt x="0" y="2013"/>
                  <a:pt x="12" y="2001"/>
                  <a:pt x="25" y="2001"/>
                </a:cubicBezTo>
                <a:cubicBezTo>
                  <a:pt x="39" y="2001"/>
                  <a:pt x="50" y="2013"/>
                  <a:pt x="50" y="2026"/>
                </a:cubicBezTo>
                <a:close/>
                <a:moveTo>
                  <a:pt x="50" y="2126"/>
                </a:moveTo>
                <a:lnTo>
                  <a:pt x="50" y="2127"/>
                </a:lnTo>
                <a:cubicBezTo>
                  <a:pt x="50" y="2140"/>
                  <a:pt x="39" y="2152"/>
                  <a:pt x="25" y="2152"/>
                </a:cubicBezTo>
                <a:cubicBezTo>
                  <a:pt x="12" y="2152"/>
                  <a:pt x="0" y="2140"/>
                  <a:pt x="0" y="2127"/>
                </a:cubicBezTo>
                <a:lnTo>
                  <a:pt x="0" y="2126"/>
                </a:lnTo>
                <a:cubicBezTo>
                  <a:pt x="0" y="2113"/>
                  <a:pt x="12" y="2101"/>
                  <a:pt x="25" y="2101"/>
                </a:cubicBezTo>
                <a:cubicBezTo>
                  <a:pt x="39" y="2101"/>
                  <a:pt x="50" y="2113"/>
                  <a:pt x="50" y="2126"/>
                </a:cubicBezTo>
                <a:close/>
                <a:moveTo>
                  <a:pt x="50" y="2227"/>
                </a:moveTo>
                <a:lnTo>
                  <a:pt x="50" y="2227"/>
                </a:lnTo>
                <a:cubicBezTo>
                  <a:pt x="50" y="2240"/>
                  <a:pt x="39" y="2252"/>
                  <a:pt x="25" y="2252"/>
                </a:cubicBezTo>
                <a:cubicBezTo>
                  <a:pt x="12" y="2252"/>
                  <a:pt x="0" y="2240"/>
                  <a:pt x="0" y="2227"/>
                </a:cubicBezTo>
                <a:cubicBezTo>
                  <a:pt x="0" y="2213"/>
                  <a:pt x="12" y="2202"/>
                  <a:pt x="25" y="2202"/>
                </a:cubicBezTo>
                <a:cubicBezTo>
                  <a:pt x="39" y="2202"/>
                  <a:pt x="50" y="2213"/>
                  <a:pt x="50" y="2227"/>
                </a:cubicBezTo>
                <a:close/>
                <a:moveTo>
                  <a:pt x="50" y="2327"/>
                </a:moveTo>
                <a:lnTo>
                  <a:pt x="50" y="2327"/>
                </a:lnTo>
                <a:cubicBezTo>
                  <a:pt x="50" y="2340"/>
                  <a:pt x="39" y="2352"/>
                  <a:pt x="25" y="2352"/>
                </a:cubicBezTo>
                <a:cubicBezTo>
                  <a:pt x="12" y="2352"/>
                  <a:pt x="0" y="2340"/>
                  <a:pt x="0" y="2327"/>
                </a:cubicBezTo>
                <a:cubicBezTo>
                  <a:pt x="0" y="2313"/>
                  <a:pt x="12" y="2302"/>
                  <a:pt x="25" y="2302"/>
                </a:cubicBezTo>
                <a:cubicBezTo>
                  <a:pt x="39" y="2302"/>
                  <a:pt x="50" y="2313"/>
                  <a:pt x="50" y="2327"/>
                </a:cubicBezTo>
                <a:close/>
                <a:moveTo>
                  <a:pt x="50" y="2427"/>
                </a:moveTo>
                <a:lnTo>
                  <a:pt x="50" y="2427"/>
                </a:lnTo>
                <a:cubicBezTo>
                  <a:pt x="50" y="2440"/>
                  <a:pt x="39" y="2452"/>
                  <a:pt x="25" y="2452"/>
                </a:cubicBezTo>
                <a:cubicBezTo>
                  <a:pt x="12" y="2452"/>
                  <a:pt x="0" y="2440"/>
                  <a:pt x="0" y="2427"/>
                </a:cubicBezTo>
                <a:cubicBezTo>
                  <a:pt x="0" y="2413"/>
                  <a:pt x="12" y="2402"/>
                  <a:pt x="25" y="2402"/>
                </a:cubicBezTo>
                <a:cubicBezTo>
                  <a:pt x="39" y="2402"/>
                  <a:pt x="50" y="2413"/>
                  <a:pt x="50" y="2427"/>
                </a:cubicBezTo>
                <a:close/>
                <a:moveTo>
                  <a:pt x="50" y="2527"/>
                </a:moveTo>
                <a:lnTo>
                  <a:pt x="50" y="2527"/>
                </a:lnTo>
                <a:cubicBezTo>
                  <a:pt x="50" y="2541"/>
                  <a:pt x="39" y="2552"/>
                  <a:pt x="25" y="2552"/>
                </a:cubicBezTo>
                <a:cubicBezTo>
                  <a:pt x="12" y="2552"/>
                  <a:pt x="0" y="2541"/>
                  <a:pt x="0" y="2527"/>
                </a:cubicBezTo>
                <a:cubicBezTo>
                  <a:pt x="0" y="2513"/>
                  <a:pt x="12" y="2502"/>
                  <a:pt x="25" y="2502"/>
                </a:cubicBezTo>
                <a:cubicBezTo>
                  <a:pt x="39" y="2502"/>
                  <a:pt x="50" y="2513"/>
                  <a:pt x="50" y="2527"/>
                </a:cubicBezTo>
                <a:close/>
                <a:moveTo>
                  <a:pt x="50" y="2627"/>
                </a:moveTo>
                <a:lnTo>
                  <a:pt x="50" y="2627"/>
                </a:lnTo>
                <a:cubicBezTo>
                  <a:pt x="50" y="2641"/>
                  <a:pt x="39" y="2652"/>
                  <a:pt x="25" y="2652"/>
                </a:cubicBezTo>
                <a:cubicBezTo>
                  <a:pt x="12" y="2652"/>
                  <a:pt x="0" y="2641"/>
                  <a:pt x="0" y="2627"/>
                </a:cubicBezTo>
                <a:cubicBezTo>
                  <a:pt x="0" y="2613"/>
                  <a:pt x="12" y="2602"/>
                  <a:pt x="25" y="2602"/>
                </a:cubicBezTo>
                <a:cubicBezTo>
                  <a:pt x="39" y="2602"/>
                  <a:pt x="50" y="2613"/>
                  <a:pt x="50" y="2627"/>
                </a:cubicBezTo>
                <a:close/>
                <a:moveTo>
                  <a:pt x="50" y="2727"/>
                </a:moveTo>
                <a:lnTo>
                  <a:pt x="50" y="2727"/>
                </a:lnTo>
                <a:cubicBezTo>
                  <a:pt x="50" y="2741"/>
                  <a:pt x="39" y="2752"/>
                  <a:pt x="25" y="2752"/>
                </a:cubicBezTo>
                <a:cubicBezTo>
                  <a:pt x="12" y="2752"/>
                  <a:pt x="0" y="2741"/>
                  <a:pt x="0" y="2727"/>
                </a:cubicBezTo>
                <a:cubicBezTo>
                  <a:pt x="0" y="2713"/>
                  <a:pt x="12" y="2702"/>
                  <a:pt x="25" y="2702"/>
                </a:cubicBezTo>
                <a:cubicBezTo>
                  <a:pt x="39" y="2702"/>
                  <a:pt x="50" y="2713"/>
                  <a:pt x="50" y="2727"/>
                </a:cubicBezTo>
                <a:close/>
                <a:moveTo>
                  <a:pt x="50" y="2827"/>
                </a:moveTo>
                <a:lnTo>
                  <a:pt x="50" y="2827"/>
                </a:lnTo>
                <a:cubicBezTo>
                  <a:pt x="50" y="2841"/>
                  <a:pt x="39" y="2852"/>
                  <a:pt x="25" y="2852"/>
                </a:cubicBezTo>
                <a:cubicBezTo>
                  <a:pt x="12" y="2852"/>
                  <a:pt x="0" y="2841"/>
                  <a:pt x="0" y="2827"/>
                </a:cubicBezTo>
                <a:cubicBezTo>
                  <a:pt x="0" y="2813"/>
                  <a:pt x="12" y="2802"/>
                  <a:pt x="25" y="2802"/>
                </a:cubicBezTo>
                <a:cubicBezTo>
                  <a:pt x="39" y="2802"/>
                  <a:pt x="50" y="2813"/>
                  <a:pt x="50" y="2827"/>
                </a:cubicBezTo>
                <a:close/>
                <a:moveTo>
                  <a:pt x="50" y="2927"/>
                </a:moveTo>
                <a:lnTo>
                  <a:pt x="50" y="2927"/>
                </a:lnTo>
                <a:cubicBezTo>
                  <a:pt x="50" y="2941"/>
                  <a:pt x="39" y="2952"/>
                  <a:pt x="25" y="2952"/>
                </a:cubicBezTo>
                <a:cubicBezTo>
                  <a:pt x="12" y="2952"/>
                  <a:pt x="0" y="2941"/>
                  <a:pt x="0" y="2927"/>
                </a:cubicBezTo>
                <a:cubicBezTo>
                  <a:pt x="0" y="2913"/>
                  <a:pt x="12" y="2902"/>
                  <a:pt x="25" y="2902"/>
                </a:cubicBezTo>
                <a:cubicBezTo>
                  <a:pt x="39" y="2902"/>
                  <a:pt x="50" y="2913"/>
                  <a:pt x="50" y="2927"/>
                </a:cubicBezTo>
                <a:close/>
                <a:moveTo>
                  <a:pt x="50" y="3027"/>
                </a:moveTo>
                <a:lnTo>
                  <a:pt x="50" y="3027"/>
                </a:lnTo>
                <a:cubicBezTo>
                  <a:pt x="50" y="3041"/>
                  <a:pt x="39" y="3052"/>
                  <a:pt x="25" y="3052"/>
                </a:cubicBezTo>
                <a:cubicBezTo>
                  <a:pt x="12" y="3052"/>
                  <a:pt x="0" y="3041"/>
                  <a:pt x="0" y="3027"/>
                </a:cubicBezTo>
                <a:cubicBezTo>
                  <a:pt x="0" y="3013"/>
                  <a:pt x="12" y="3002"/>
                  <a:pt x="25" y="3002"/>
                </a:cubicBezTo>
                <a:cubicBezTo>
                  <a:pt x="39" y="3002"/>
                  <a:pt x="50" y="3013"/>
                  <a:pt x="50" y="3027"/>
                </a:cubicBezTo>
                <a:close/>
                <a:moveTo>
                  <a:pt x="50" y="3127"/>
                </a:moveTo>
                <a:lnTo>
                  <a:pt x="50" y="3127"/>
                </a:lnTo>
                <a:cubicBezTo>
                  <a:pt x="50" y="3141"/>
                  <a:pt x="39" y="3152"/>
                  <a:pt x="25" y="3152"/>
                </a:cubicBezTo>
                <a:cubicBezTo>
                  <a:pt x="12" y="3152"/>
                  <a:pt x="0" y="3141"/>
                  <a:pt x="0" y="3127"/>
                </a:cubicBezTo>
                <a:cubicBezTo>
                  <a:pt x="0" y="3113"/>
                  <a:pt x="12" y="3102"/>
                  <a:pt x="25" y="3102"/>
                </a:cubicBezTo>
                <a:cubicBezTo>
                  <a:pt x="39" y="3102"/>
                  <a:pt x="50" y="3113"/>
                  <a:pt x="50" y="3127"/>
                </a:cubicBezTo>
                <a:close/>
                <a:moveTo>
                  <a:pt x="50" y="3227"/>
                </a:moveTo>
                <a:lnTo>
                  <a:pt x="50" y="3227"/>
                </a:lnTo>
                <a:cubicBezTo>
                  <a:pt x="50" y="3241"/>
                  <a:pt x="39" y="3252"/>
                  <a:pt x="25" y="3252"/>
                </a:cubicBezTo>
                <a:cubicBezTo>
                  <a:pt x="12" y="3252"/>
                  <a:pt x="0" y="3241"/>
                  <a:pt x="0" y="3227"/>
                </a:cubicBezTo>
                <a:cubicBezTo>
                  <a:pt x="0" y="3213"/>
                  <a:pt x="12" y="3202"/>
                  <a:pt x="25" y="3202"/>
                </a:cubicBezTo>
                <a:cubicBezTo>
                  <a:pt x="39" y="3202"/>
                  <a:pt x="50" y="3213"/>
                  <a:pt x="50" y="3227"/>
                </a:cubicBezTo>
                <a:close/>
                <a:moveTo>
                  <a:pt x="50" y="3327"/>
                </a:moveTo>
                <a:lnTo>
                  <a:pt x="50" y="3327"/>
                </a:lnTo>
                <a:cubicBezTo>
                  <a:pt x="50" y="3341"/>
                  <a:pt x="39" y="3352"/>
                  <a:pt x="25" y="3352"/>
                </a:cubicBezTo>
                <a:cubicBezTo>
                  <a:pt x="12" y="3352"/>
                  <a:pt x="0" y="3341"/>
                  <a:pt x="0" y="3327"/>
                </a:cubicBezTo>
                <a:cubicBezTo>
                  <a:pt x="0" y="3313"/>
                  <a:pt x="12" y="3302"/>
                  <a:pt x="25" y="3302"/>
                </a:cubicBezTo>
                <a:cubicBezTo>
                  <a:pt x="39" y="3302"/>
                  <a:pt x="50" y="3313"/>
                  <a:pt x="50" y="3327"/>
                </a:cubicBezTo>
                <a:close/>
                <a:moveTo>
                  <a:pt x="50" y="3427"/>
                </a:moveTo>
                <a:lnTo>
                  <a:pt x="50" y="3427"/>
                </a:lnTo>
                <a:cubicBezTo>
                  <a:pt x="50" y="3441"/>
                  <a:pt x="39" y="3452"/>
                  <a:pt x="25" y="3452"/>
                </a:cubicBezTo>
                <a:cubicBezTo>
                  <a:pt x="12" y="3452"/>
                  <a:pt x="0" y="3441"/>
                  <a:pt x="0" y="3427"/>
                </a:cubicBezTo>
                <a:cubicBezTo>
                  <a:pt x="0" y="3413"/>
                  <a:pt x="12" y="3402"/>
                  <a:pt x="25" y="3402"/>
                </a:cubicBezTo>
                <a:cubicBezTo>
                  <a:pt x="39" y="3402"/>
                  <a:pt x="50" y="3413"/>
                  <a:pt x="50" y="3427"/>
                </a:cubicBezTo>
                <a:close/>
                <a:moveTo>
                  <a:pt x="50" y="3527"/>
                </a:moveTo>
                <a:lnTo>
                  <a:pt x="50" y="3527"/>
                </a:lnTo>
                <a:cubicBezTo>
                  <a:pt x="50" y="3541"/>
                  <a:pt x="39" y="3552"/>
                  <a:pt x="25" y="3552"/>
                </a:cubicBezTo>
                <a:cubicBezTo>
                  <a:pt x="12" y="3552"/>
                  <a:pt x="0" y="3541"/>
                  <a:pt x="0" y="3527"/>
                </a:cubicBezTo>
                <a:cubicBezTo>
                  <a:pt x="0" y="3513"/>
                  <a:pt x="12" y="3502"/>
                  <a:pt x="25" y="3502"/>
                </a:cubicBezTo>
                <a:cubicBezTo>
                  <a:pt x="39" y="3502"/>
                  <a:pt x="50" y="3513"/>
                  <a:pt x="50" y="3527"/>
                </a:cubicBezTo>
                <a:close/>
                <a:moveTo>
                  <a:pt x="50" y="3627"/>
                </a:moveTo>
                <a:lnTo>
                  <a:pt x="50" y="3627"/>
                </a:lnTo>
                <a:cubicBezTo>
                  <a:pt x="50" y="3641"/>
                  <a:pt x="39" y="3652"/>
                  <a:pt x="25" y="3652"/>
                </a:cubicBezTo>
                <a:cubicBezTo>
                  <a:pt x="12" y="3652"/>
                  <a:pt x="0" y="3641"/>
                  <a:pt x="0" y="3627"/>
                </a:cubicBezTo>
                <a:cubicBezTo>
                  <a:pt x="0" y="3613"/>
                  <a:pt x="12" y="3602"/>
                  <a:pt x="25" y="3602"/>
                </a:cubicBezTo>
                <a:cubicBezTo>
                  <a:pt x="39" y="3602"/>
                  <a:pt x="50" y="3613"/>
                  <a:pt x="50" y="3627"/>
                </a:cubicBezTo>
                <a:close/>
                <a:moveTo>
                  <a:pt x="50" y="3727"/>
                </a:moveTo>
                <a:lnTo>
                  <a:pt x="50" y="3727"/>
                </a:lnTo>
                <a:cubicBezTo>
                  <a:pt x="50" y="3741"/>
                  <a:pt x="39" y="3752"/>
                  <a:pt x="25" y="3752"/>
                </a:cubicBezTo>
                <a:cubicBezTo>
                  <a:pt x="12" y="3752"/>
                  <a:pt x="0" y="3741"/>
                  <a:pt x="0" y="3727"/>
                </a:cubicBezTo>
                <a:cubicBezTo>
                  <a:pt x="0" y="3713"/>
                  <a:pt x="12" y="3702"/>
                  <a:pt x="25" y="3702"/>
                </a:cubicBezTo>
                <a:cubicBezTo>
                  <a:pt x="39" y="3702"/>
                  <a:pt x="50" y="3713"/>
                  <a:pt x="50" y="3727"/>
                </a:cubicBezTo>
                <a:close/>
                <a:moveTo>
                  <a:pt x="50" y="3827"/>
                </a:moveTo>
                <a:lnTo>
                  <a:pt x="50" y="3827"/>
                </a:lnTo>
                <a:cubicBezTo>
                  <a:pt x="50" y="3841"/>
                  <a:pt x="39" y="3852"/>
                  <a:pt x="25" y="3852"/>
                </a:cubicBezTo>
                <a:cubicBezTo>
                  <a:pt x="12" y="3852"/>
                  <a:pt x="0" y="3841"/>
                  <a:pt x="0" y="3827"/>
                </a:cubicBezTo>
                <a:cubicBezTo>
                  <a:pt x="0" y="3814"/>
                  <a:pt x="12" y="3802"/>
                  <a:pt x="25" y="3802"/>
                </a:cubicBezTo>
                <a:cubicBezTo>
                  <a:pt x="39" y="3802"/>
                  <a:pt x="50" y="3814"/>
                  <a:pt x="50" y="3827"/>
                </a:cubicBezTo>
                <a:close/>
                <a:moveTo>
                  <a:pt x="50" y="3927"/>
                </a:moveTo>
                <a:lnTo>
                  <a:pt x="50" y="3927"/>
                </a:lnTo>
                <a:cubicBezTo>
                  <a:pt x="50" y="3941"/>
                  <a:pt x="39" y="3952"/>
                  <a:pt x="25" y="3952"/>
                </a:cubicBezTo>
                <a:cubicBezTo>
                  <a:pt x="12" y="3952"/>
                  <a:pt x="0" y="3941"/>
                  <a:pt x="0" y="3927"/>
                </a:cubicBezTo>
                <a:cubicBezTo>
                  <a:pt x="0" y="3914"/>
                  <a:pt x="12" y="3902"/>
                  <a:pt x="25" y="3902"/>
                </a:cubicBezTo>
                <a:cubicBezTo>
                  <a:pt x="39" y="3902"/>
                  <a:pt x="50" y="3914"/>
                  <a:pt x="50" y="3927"/>
                </a:cubicBezTo>
                <a:close/>
                <a:moveTo>
                  <a:pt x="50" y="4027"/>
                </a:moveTo>
                <a:lnTo>
                  <a:pt x="50" y="4027"/>
                </a:lnTo>
                <a:cubicBezTo>
                  <a:pt x="50" y="4041"/>
                  <a:pt x="39" y="4052"/>
                  <a:pt x="25" y="4052"/>
                </a:cubicBezTo>
                <a:cubicBezTo>
                  <a:pt x="12" y="4052"/>
                  <a:pt x="0" y="4041"/>
                  <a:pt x="0" y="4027"/>
                </a:cubicBezTo>
                <a:cubicBezTo>
                  <a:pt x="0" y="4014"/>
                  <a:pt x="12" y="4002"/>
                  <a:pt x="25" y="4002"/>
                </a:cubicBezTo>
                <a:cubicBezTo>
                  <a:pt x="39" y="4002"/>
                  <a:pt x="50" y="4014"/>
                  <a:pt x="50" y="4027"/>
                </a:cubicBezTo>
                <a:close/>
                <a:moveTo>
                  <a:pt x="50" y="4127"/>
                </a:moveTo>
                <a:lnTo>
                  <a:pt x="50" y="4128"/>
                </a:lnTo>
                <a:cubicBezTo>
                  <a:pt x="50" y="4141"/>
                  <a:pt x="39" y="4153"/>
                  <a:pt x="25" y="4153"/>
                </a:cubicBezTo>
                <a:cubicBezTo>
                  <a:pt x="12" y="4153"/>
                  <a:pt x="0" y="4141"/>
                  <a:pt x="0" y="4128"/>
                </a:cubicBezTo>
                <a:lnTo>
                  <a:pt x="0" y="4127"/>
                </a:lnTo>
                <a:cubicBezTo>
                  <a:pt x="0" y="4114"/>
                  <a:pt x="12" y="4102"/>
                  <a:pt x="25" y="4102"/>
                </a:cubicBezTo>
                <a:cubicBezTo>
                  <a:pt x="39" y="4102"/>
                  <a:pt x="50" y="4114"/>
                  <a:pt x="50" y="4127"/>
                </a:cubicBezTo>
                <a:close/>
                <a:moveTo>
                  <a:pt x="50" y="4228"/>
                </a:moveTo>
                <a:lnTo>
                  <a:pt x="50" y="4228"/>
                </a:lnTo>
                <a:cubicBezTo>
                  <a:pt x="50" y="4241"/>
                  <a:pt x="39" y="4253"/>
                  <a:pt x="25" y="4253"/>
                </a:cubicBezTo>
                <a:cubicBezTo>
                  <a:pt x="12" y="4253"/>
                  <a:pt x="0" y="4241"/>
                  <a:pt x="0" y="4228"/>
                </a:cubicBezTo>
                <a:cubicBezTo>
                  <a:pt x="0" y="4214"/>
                  <a:pt x="12" y="4203"/>
                  <a:pt x="25" y="4203"/>
                </a:cubicBezTo>
                <a:cubicBezTo>
                  <a:pt x="39" y="4203"/>
                  <a:pt x="50" y="4214"/>
                  <a:pt x="50" y="4228"/>
                </a:cubicBezTo>
                <a:close/>
                <a:moveTo>
                  <a:pt x="50" y="4328"/>
                </a:moveTo>
                <a:lnTo>
                  <a:pt x="50" y="4328"/>
                </a:lnTo>
                <a:cubicBezTo>
                  <a:pt x="50" y="4341"/>
                  <a:pt x="39" y="4353"/>
                  <a:pt x="25" y="4353"/>
                </a:cubicBezTo>
                <a:cubicBezTo>
                  <a:pt x="12" y="4353"/>
                  <a:pt x="0" y="4341"/>
                  <a:pt x="0" y="4328"/>
                </a:cubicBezTo>
                <a:cubicBezTo>
                  <a:pt x="0" y="4314"/>
                  <a:pt x="12" y="4303"/>
                  <a:pt x="25" y="4303"/>
                </a:cubicBezTo>
                <a:cubicBezTo>
                  <a:pt x="39" y="4303"/>
                  <a:pt x="50" y="4314"/>
                  <a:pt x="50" y="4328"/>
                </a:cubicBezTo>
                <a:close/>
                <a:moveTo>
                  <a:pt x="50" y="4428"/>
                </a:moveTo>
                <a:lnTo>
                  <a:pt x="50" y="4428"/>
                </a:lnTo>
                <a:cubicBezTo>
                  <a:pt x="50" y="4441"/>
                  <a:pt x="39" y="4453"/>
                  <a:pt x="25" y="4453"/>
                </a:cubicBezTo>
                <a:cubicBezTo>
                  <a:pt x="12" y="4453"/>
                  <a:pt x="0" y="4441"/>
                  <a:pt x="0" y="4428"/>
                </a:cubicBezTo>
                <a:cubicBezTo>
                  <a:pt x="0" y="4414"/>
                  <a:pt x="12" y="4403"/>
                  <a:pt x="25" y="4403"/>
                </a:cubicBezTo>
                <a:cubicBezTo>
                  <a:pt x="39" y="4403"/>
                  <a:pt x="50" y="4414"/>
                  <a:pt x="50" y="4428"/>
                </a:cubicBezTo>
                <a:close/>
                <a:moveTo>
                  <a:pt x="50" y="4528"/>
                </a:moveTo>
                <a:lnTo>
                  <a:pt x="50" y="4528"/>
                </a:lnTo>
                <a:cubicBezTo>
                  <a:pt x="50" y="4542"/>
                  <a:pt x="39" y="4553"/>
                  <a:pt x="25" y="4553"/>
                </a:cubicBezTo>
                <a:cubicBezTo>
                  <a:pt x="12" y="4553"/>
                  <a:pt x="0" y="4542"/>
                  <a:pt x="0" y="4528"/>
                </a:cubicBezTo>
                <a:cubicBezTo>
                  <a:pt x="0" y="4514"/>
                  <a:pt x="12" y="4503"/>
                  <a:pt x="25" y="4503"/>
                </a:cubicBezTo>
                <a:cubicBezTo>
                  <a:pt x="39" y="4503"/>
                  <a:pt x="50" y="4514"/>
                  <a:pt x="50" y="4528"/>
                </a:cubicBezTo>
                <a:close/>
                <a:moveTo>
                  <a:pt x="50" y="4628"/>
                </a:moveTo>
                <a:lnTo>
                  <a:pt x="50" y="4628"/>
                </a:lnTo>
                <a:cubicBezTo>
                  <a:pt x="50" y="4642"/>
                  <a:pt x="39" y="4653"/>
                  <a:pt x="25" y="4653"/>
                </a:cubicBezTo>
                <a:cubicBezTo>
                  <a:pt x="12" y="4653"/>
                  <a:pt x="0" y="4642"/>
                  <a:pt x="0" y="4628"/>
                </a:cubicBezTo>
                <a:cubicBezTo>
                  <a:pt x="0" y="4614"/>
                  <a:pt x="12" y="4603"/>
                  <a:pt x="25" y="4603"/>
                </a:cubicBezTo>
                <a:cubicBezTo>
                  <a:pt x="39" y="4603"/>
                  <a:pt x="50" y="4614"/>
                  <a:pt x="50" y="4628"/>
                </a:cubicBezTo>
                <a:close/>
                <a:moveTo>
                  <a:pt x="50" y="4728"/>
                </a:moveTo>
                <a:lnTo>
                  <a:pt x="50" y="4728"/>
                </a:lnTo>
                <a:cubicBezTo>
                  <a:pt x="50" y="4742"/>
                  <a:pt x="39" y="4753"/>
                  <a:pt x="25" y="4753"/>
                </a:cubicBezTo>
                <a:cubicBezTo>
                  <a:pt x="12" y="4753"/>
                  <a:pt x="0" y="4742"/>
                  <a:pt x="0" y="4728"/>
                </a:cubicBezTo>
                <a:cubicBezTo>
                  <a:pt x="0" y="4714"/>
                  <a:pt x="12" y="4703"/>
                  <a:pt x="25" y="4703"/>
                </a:cubicBezTo>
                <a:cubicBezTo>
                  <a:pt x="39" y="4703"/>
                  <a:pt x="50" y="4714"/>
                  <a:pt x="50" y="4728"/>
                </a:cubicBezTo>
                <a:close/>
                <a:moveTo>
                  <a:pt x="50" y="4828"/>
                </a:moveTo>
                <a:lnTo>
                  <a:pt x="50" y="4828"/>
                </a:lnTo>
                <a:cubicBezTo>
                  <a:pt x="50" y="4842"/>
                  <a:pt x="39" y="4853"/>
                  <a:pt x="25" y="4853"/>
                </a:cubicBezTo>
                <a:cubicBezTo>
                  <a:pt x="12" y="4853"/>
                  <a:pt x="0" y="4842"/>
                  <a:pt x="0" y="4828"/>
                </a:cubicBezTo>
                <a:cubicBezTo>
                  <a:pt x="0" y="4814"/>
                  <a:pt x="12" y="4803"/>
                  <a:pt x="25" y="4803"/>
                </a:cubicBezTo>
                <a:cubicBezTo>
                  <a:pt x="39" y="4803"/>
                  <a:pt x="50" y="4814"/>
                  <a:pt x="50" y="4828"/>
                </a:cubicBezTo>
                <a:close/>
                <a:moveTo>
                  <a:pt x="50" y="4928"/>
                </a:moveTo>
                <a:lnTo>
                  <a:pt x="50" y="4928"/>
                </a:lnTo>
                <a:cubicBezTo>
                  <a:pt x="50" y="4942"/>
                  <a:pt x="39" y="4953"/>
                  <a:pt x="25" y="4953"/>
                </a:cubicBezTo>
                <a:cubicBezTo>
                  <a:pt x="12" y="4953"/>
                  <a:pt x="0" y="4942"/>
                  <a:pt x="0" y="4928"/>
                </a:cubicBezTo>
                <a:cubicBezTo>
                  <a:pt x="0" y="4914"/>
                  <a:pt x="12" y="4903"/>
                  <a:pt x="25" y="4903"/>
                </a:cubicBezTo>
                <a:cubicBezTo>
                  <a:pt x="39" y="4903"/>
                  <a:pt x="50" y="4914"/>
                  <a:pt x="50" y="4928"/>
                </a:cubicBezTo>
                <a:close/>
                <a:moveTo>
                  <a:pt x="50" y="5028"/>
                </a:moveTo>
                <a:lnTo>
                  <a:pt x="50" y="5028"/>
                </a:lnTo>
                <a:cubicBezTo>
                  <a:pt x="50" y="5042"/>
                  <a:pt x="39" y="5053"/>
                  <a:pt x="25" y="5053"/>
                </a:cubicBezTo>
                <a:cubicBezTo>
                  <a:pt x="12" y="5053"/>
                  <a:pt x="0" y="5042"/>
                  <a:pt x="0" y="5028"/>
                </a:cubicBezTo>
                <a:cubicBezTo>
                  <a:pt x="0" y="5014"/>
                  <a:pt x="12" y="5003"/>
                  <a:pt x="25" y="5003"/>
                </a:cubicBezTo>
                <a:cubicBezTo>
                  <a:pt x="39" y="5003"/>
                  <a:pt x="50" y="5014"/>
                  <a:pt x="50" y="5028"/>
                </a:cubicBezTo>
                <a:close/>
                <a:moveTo>
                  <a:pt x="50" y="5128"/>
                </a:moveTo>
                <a:lnTo>
                  <a:pt x="50" y="5128"/>
                </a:lnTo>
                <a:cubicBezTo>
                  <a:pt x="50" y="5142"/>
                  <a:pt x="39" y="5153"/>
                  <a:pt x="25" y="5153"/>
                </a:cubicBezTo>
                <a:cubicBezTo>
                  <a:pt x="12" y="5153"/>
                  <a:pt x="0" y="5142"/>
                  <a:pt x="0" y="5128"/>
                </a:cubicBezTo>
                <a:cubicBezTo>
                  <a:pt x="0" y="5114"/>
                  <a:pt x="12" y="5103"/>
                  <a:pt x="25" y="5103"/>
                </a:cubicBezTo>
                <a:cubicBezTo>
                  <a:pt x="39" y="5103"/>
                  <a:pt x="50" y="5114"/>
                  <a:pt x="50" y="5128"/>
                </a:cubicBezTo>
                <a:close/>
                <a:moveTo>
                  <a:pt x="50" y="5228"/>
                </a:moveTo>
                <a:lnTo>
                  <a:pt x="50" y="5228"/>
                </a:lnTo>
                <a:cubicBezTo>
                  <a:pt x="50" y="5242"/>
                  <a:pt x="39" y="5253"/>
                  <a:pt x="25" y="5253"/>
                </a:cubicBezTo>
                <a:cubicBezTo>
                  <a:pt x="12" y="5253"/>
                  <a:pt x="0" y="5242"/>
                  <a:pt x="0" y="5228"/>
                </a:cubicBezTo>
                <a:cubicBezTo>
                  <a:pt x="0" y="5214"/>
                  <a:pt x="12" y="5203"/>
                  <a:pt x="25" y="5203"/>
                </a:cubicBezTo>
                <a:cubicBezTo>
                  <a:pt x="39" y="5203"/>
                  <a:pt x="50" y="5214"/>
                  <a:pt x="50" y="5228"/>
                </a:cubicBezTo>
                <a:close/>
                <a:moveTo>
                  <a:pt x="50" y="5328"/>
                </a:moveTo>
                <a:lnTo>
                  <a:pt x="50" y="5328"/>
                </a:lnTo>
                <a:cubicBezTo>
                  <a:pt x="50" y="5342"/>
                  <a:pt x="39" y="5353"/>
                  <a:pt x="25" y="5353"/>
                </a:cubicBezTo>
                <a:cubicBezTo>
                  <a:pt x="12" y="5353"/>
                  <a:pt x="0" y="5342"/>
                  <a:pt x="0" y="5328"/>
                </a:cubicBezTo>
                <a:cubicBezTo>
                  <a:pt x="0" y="5314"/>
                  <a:pt x="12" y="5303"/>
                  <a:pt x="25" y="5303"/>
                </a:cubicBezTo>
                <a:cubicBezTo>
                  <a:pt x="39" y="5303"/>
                  <a:pt x="50" y="5314"/>
                  <a:pt x="50" y="5328"/>
                </a:cubicBezTo>
                <a:close/>
                <a:moveTo>
                  <a:pt x="50" y="5428"/>
                </a:moveTo>
                <a:lnTo>
                  <a:pt x="50" y="5428"/>
                </a:lnTo>
                <a:cubicBezTo>
                  <a:pt x="50" y="5442"/>
                  <a:pt x="39" y="5453"/>
                  <a:pt x="25" y="5453"/>
                </a:cubicBezTo>
                <a:cubicBezTo>
                  <a:pt x="12" y="5453"/>
                  <a:pt x="0" y="5442"/>
                  <a:pt x="0" y="5428"/>
                </a:cubicBezTo>
                <a:cubicBezTo>
                  <a:pt x="0" y="5414"/>
                  <a:pt x="12" y="5403"/>
                  <a:pt x="25" y="5403"/>
                </a:cubicBezTo>
                <a:cubicBezTo>
                  <a:pt x="39" y="5403"/>
                  <a:pt x="50" y="5414"/>
                  <a:pt x="50" y="5428"/>
                </a:cubicBezTo>
                <a:close/>
                <a:moveTo>
                  <a:pt x="50" y="5528"/>
                </a:moveTo>
                <a:lnTo>
                  <a:pt x="50" y="5528"/>
                </a:lnTo>
                <a:cubicBezTo>
                  <a:pt x="50" y="5542"/>
                  <a:pt x="39" y="5553"/>
                  <a:pt x="25" y="5553"/>
                </a:cubicBezTo>
                <a:cubicBezTo>
                  <a:pt x="12" y="5553"/>
                  <a:pt x="0" y="5542"/>
                  <a:pt x="0" y="5528"/>
                </a:cubicBezTo>
                <a:cubicBezTo>
                  <a:pt x="0" y="5514"/>
                  <a:pt x="12" y="5503"/>
                  <a:pt x="25" y="5503"/>
                </a:cubicBezTo>
                <a:cubicBezTo>
                  <a:pt x="39" y="5503"/>
                  <a:pt x="50" y="5514"/>
                  <a:pt x="50" y="5528"/>
                </a:cubicBezTo>
                <a:close/>
                <a:moveTo>
                  <a:pt x="50" y="5628"/>
                </a:moveTo>
                <a:lnTo>
                  <a:pt x="50" y="5628"/>
                </a:lnTo>
                <a:cubicBezTo>
                  <a:pt x="50" y="5642"/>
                  <a:pt x="39" y="5653"/>
                  <a:pt x="25" y="5653"/>
                </a:cubicBezTo>
                <a:cubicBezTo>
                  <a:pt x="12" y="5653"/>
                  <a:pt x="0" y="5642"/>
                  <a:pt x="0" y="5628"/>
                </a:cubicBezTo>
                <a:cubicBezTo>
                  <a:pt x="0" y="5614"/>
                  <a:pt x="12" y="5603"/>
                  <a:pt x="25" y="5603"/>
                </a:cubicBezTo>
                <a:cubicBezTo>
                  <a:pt x="39" y="5603"/>
                  <a:pt x="50" y="5614"/>
                  <a:pt x="50" y="5628"/>
                </a:cubicBezTo>
                <a:close/>
                <a:moveTo>
                  <a:pt x="50" y="5728"/>
                </a:moveTo>
                <a:lnTo>
                  <a:pt x="50" y="5728"/>
                </a:lnTo>
                <a:cubicBezTo>
                  <a:pt x="50" y="5742"/>
                  <a:pt x="39" y="5753"/>
                  <a:pt x="25" y="5753"/>
                </a:cubicBezTo>
                <a:cubicBezTo>
                  <a:pt x="12" y="5753"/>
                  <a:pt x="0" y="5742"/>
                  <a:pt x="0" y="5728"/>
                </a:cubicBezTo>
                <a:cubicBezTo>
                  <a:pt x="0" y="5714"/>
                  <a:pt x="12" y="5703"/>
                  <a:pt x="25" y="5703"/>
                </a:cubicBezTo>
                <a:cubicBezTo>
                  <a:pt x="39" y="5703"/>
                  <a:pt x="50" y="5714"/>
                  <a:pt x="50" y="5728"/>
                </a:cubicBezTo>
                <a:close/>
                <a:moveTo>
                  <a:pt x="50" y="5828"/>
                </a:moveTo>
                <a:lnTo>
                  <a:pt x="50" y="5828"/>
                </a:lnTo>
                <a:cubicBezTo>
                  <a:pt x="50" y="5842"/>
                  <a:pt x="39" y="5853"/>
                  <a:pt x="25" y="5853"/>
                </a:cubicBezTo>
                <a:cubicBezTo>
                  <a:pt x="12" y="5853"/>
                  <a:pt x="0" y="5842"/>
                  <a:pt x="0" y="5828"/>
                </a:cubicBezTo>
                <a:cubicBezTo>
                  <a:pt x="0" y="5815"/>
                  <a:pt x="12" y="5803"/>
                  <a:pt x="25" y="5803"/>
                </a:cubicBezTo>
                <a:cubicBezTo>
                  <a:pt x="39" y="5803"/>
                  <a:pt x="50" y="5815"/>
                  <a:pt x="50" y="5828"/>
                </a:cubicBezTo>
                <a:close/>
                <a:moveTo>
                  <a:pt x="50" y="5928"/>
                </a:moveTo>
                <a:lnTo>
                  <a:pt x="50" y="5928"/>
                </a:lnTo>
                <a:cubicBezTo>
                  <a:pt x="50" y="5942"/>
                  <a:pt x="39" y="5953"/>
                  <a:pt x="25" y="5953"/>
                </a:cubicBezTo>
                <a:cubicBezTo>
                  <a:pt x="12" y="5953"/>
                  <a:pt x="0" y="5942"/>
                  <a:pt x="0" y="5928"/>
                </a:cubicBezTo>
                <a:cubicBezTo>
                  <a:pt x="0" y="5915"/>
                  <a:pt x="12" y="5903"/>
                  <a:pt x="25" y="5903"/>
                </a:cubicBezTo>
                <a:cubicBezTo>
                  <a:pt x="39" y="5903"/>
                  <a:pt x="50" y="5915"/>
                  <a:pt x="50" y="5928"/>
                </a:cubicBezTo>
                <a:close/>
                <a:moveTo>
                  <a:pt x="50" y="6028"/>
                </a:moveTo>
                <a:lnTo>
                  <a:pt x="50" y="6028"/>
                </a:lnTo>
                <a:cubicBezTo>
                  <a:pt x="50" y="6042"/>
                  <a:pt x="39" y="6053"/>
                  <a:pt x="25" y="6053"/>
                </a:cubicBezTo>
                <a:cubicBezTo>
                  <a:pt x="12" y="6053"/>
                  <a:pt x="0" y="6042"/>
                  <a:pt x="0" y="6028"/>
                </a:cubicBezTo>
                <a:cubicBezTo>
                  <a:pt x="0" y="6015"/>
                  <a:pt x="12" y="6003"/>
                  <a:pt x="25" y="6003"/>
                </a:cubicBezTo>
                <a:cubicBezTo>
                  <a:pt x="39" y="6003"/>
                  <a:pt x="50" y="6015"/>
                  <a:pt x="50" y="6028"/>
                </a:cubicBezTo>
                <a:close/>
                <a:moveTo>
                  <a:pt x="50" y="6128"/>
                </a:moveTo>
                <a:lnTo>
                  <a:pt x="50" y="6129"/>
                </a:lnTo>
                <a:cubicBezTo>
                  <a:pt x="50" y="6142"/>
                  <a:pt x="39" y="6154"/>
                  <a:pt x="25" y="6154"/>
                </a:cubicBezTo>
                <a:cubicBezTo>
                  <a:pt x="12" y="6154"/>
                  <a:pt x="0" y="6142"/>
                  <a:pt x="0" y="6129"/>
                </a:cubicBezTo>
                <a:lnTo>
                  <a:pt x="0" y="6128"/>
                </a:lnTo>
                <a:cubicBezTo>
                  <a:pt x="0" y="6115"/>
                  <a:pt x="12" y="6103"/>
                  <a:pt x="25" y="6103"/>
                </a:cubicBezTo>
                <a:cubicBezTo>
                  <a:pt x="39" y="6103"/>
                  <a:pt x="50" y="6115"/>
                  <a:pt x="50" y="6128"/>
                </a:cubicBezTo>
                <a:close/>
                <a:moveTo>
                  <a:pt x="50" y="6229"/>
                </a:moveTo>
                <a:lnTo>
                  <a:pt x="50" y="6229"/>
                </a:lnTo>
                <a:cubicBezTo>
                  <a:pt x="50" y="6242"/>
                  <a:pt x="39" y="6254"/>
                  <a:pt x="25" y="6254"/>
                </a:cubicBezTo>
                <a:cubicBezTo>
                  <a:pt x="12" y="6254"/>
                  <a:pt x="0" y="6242"/>
                  <a:pt x="0" y="6229"/>
                </a:cubicBezTo>
                <a:cubicBezTo>
                  <a:pt x="0" y="6215"/>
                  <a:pt x="12" y="6204"/>
                  <a:pt x="25" y="6204"/>
                </a:cubicBezTo>
                <a:cubicBezTo>
                  <a:pt x="39" y="6204"/>
                  <a:pt x="50" y="6215"/>
                  <a:pt x="50" y="6229"/>
                </a:cubicBezTo>
                <a:close/>
                <a:moveTo>
                  <a:pt x="50" y="6329"/>
                </a:moveTo>
                <a:lnTo>
                  <a:pt x="50" y="6329"/>
                </a:lnTo>
                <a:cubicBezTo>
                  <a:pt x="50" y="6342"/>
                  <a:pt x="39" y="6354"/>
                  <a:pt x="25" y="6354"/>
                </a:cubicBezTo>
                <a:cubicBezTo>
                  <a:pt x="12" y="6354"/>
                  <a:pt x="0" y="6342"/>
                  <a:pt x="0" y="6329"/>
                </a:cubicBezTo>
                <a:cubicBezTo>
                  <a:pt x="0" y="6315"/>
                  <a:pt x="12" y="6304"/>
                  <a:pt x="25" y="6304"/>
                </a:cubicBezTo>
                <a:cubicBezTo>
                  <a:pt x="39" y="6304"/>
                  <a:pt x="50" y="6315"/>
                  <a:pt x="50" y="6329"/>
                </a:cubicBezTo>
                <a:close/>
                <a:moveTo>
                  <a:pt x="50" y="6429"/>
                </a:moveTo>
                <a:lnTo>
                  <a:pt x="50" y="6429"/>
                </a:lnTo>
                <a:cubicBezTo>
                  <a:pt x="50" y="6443"/>
                  <a:pt x="39" y="6454"/>
                  <a:pt x="25" y="6454"/>
                </a:cubicBezTo>
                <a:cubicBezTo>
                  <a:pt x="12" y="6454"/>
                  <a:pt x="0" y="6443"/>
                  <a:pt x="0" y="6429"/>
                </a:cubicBezTo>
                <a:cubicBezTo>
                  <a:pt x="0" y="6415"/>
                  <a:pt x="12" y="6404"/>
                  <a:pt x="25" y="6404"/>
                </a:cubicBezTo>
                <a:cubicBezTo>
                  <a:pt x="39" y="6404"/>
                  <a:pt x="50" y="6415"/>
                  <a:pt x="50" y="6429"/>
                </a:cubicBezTo>
                <a:close/>
                <a:moveTo>
                  <a:pt x="50" y="6529"/>
                </a:moveTo>
                <a:lnTo>
                  <a:pt x="50" y="6529"/>
                </a:lnTo>
                <a:cubicBezTo>
                  <a:pt x="50" y="6543"/>
                  <a:pt x="39" y="6554"/>
                  <a:pt x="25" y="6554"/>
                </a:cubicBezTo>
                <a:cubicBezTo>
                  <a:pt x="12" y="6554"/>
                  <a:pt x="0" y="6543"/>
                  <a:pt x="0" y="6529"/>
                </a:cubicBezTo>
                <a:cubicBezTo>
                  <a:pt x="0" y="6515"/>
                  <a:pt x="12" y="6504"/>
                  <a:pt x="25" y="6504"/>
                </a:cubicBezTo>
                <a:cubicBezTo>
                  <a:pt x="39" y="6504"/>
                  <a:pt x="50" y="6515"/>
                  <a:pt x="50" y="6529"/>
                </a:cubicBezTo>
                <a:close/>
                <a:moveTo>
                  <a:pt x="50" y="6629"/>
                </a:moveTo>
                <a:lnTo>
                  <a:pt x="50" y="6629"/>
                </a:lnTo>
                <a:cubicBezTo>
                  <a:pt x="50" y="6643"/>
                  <a:pt x="39" y="6654"/>
                  <a:pt x="25" y="6654"/>
                </a:cubicBezTo>
                <a:cubicBezTo>
                  <a:pt x="12" y="6654"/>
                  <a:pt x="0" y="6643"/>
                  <a:pt x="0" y="6629"/>
                </a:cubicBezTo>
                <a:cubicBezTo>
                  <a:pt x="0" y="6615"/>
                  <a:pt x="12" y="6604"/>
                  <a:pt x="25" y="6604"/>
                </a:cubicBezTo>
                <a:cubicBezTo>
                  <a:pt x="39" y="6604"/>
                  <a:pt x="50" y="6615"/>
                  <a:pt x="50" y="6629"/>
                </a:cubicBezTo>
                <a:close/>
                <a:moveTo>
                  <a:pt x="50" y="6729"/>
                </a:moveTo>
                <a:lnTo>
                  <a:pt x="50" y="6729"/>
                </a:lnTo>
                <a:cubicBezTo>
                  <a:pt x="50" y="6743"/>
                  <a:pt x="39" y="6754"/>
                  <a:pt x="25" y="6754"/>
                </a:cubicBezTo>
                <a:cubicBezTo>
                  <a:pt x="12" y="6754"/>
                  <a:pt x="0" y="6743"/>
                  <a:pt x="0" y="6729"/>
                </a:cubicBezTo>
                <a:cubicBezTo>
                  <a:pt x="0" y="6715"/>
                  <a:pt x="12" y="6704"/>
                  <a:pt x="25" y="6704"/>
                </a:cubicBezTo>
                <a:cubicBezTo>
                  <a:pt x="39" y="6704"/>
                  <a:pt x="50" y="6715"/>
                  <a:pt x="50" y="6729"/>
                </a:cubicBezTo>
                <a:close/>
                <a:moveTo>
                  <a:pt x="50" y="6829"/>
                </a:moveTo>
                <a:lnTo>
                  <a:pt x="50" y="6829"/>
                </a:lnTo>
                <a:cubicBezTo>
                  <a:pt x="50" y="6843"/>
                  <a:pt x="39" y="6854"/>
                  <a:pt x="25" y="6854"/>
                </a:cubicBezTo>
                <a:cubicBezTo>
                  <a:pt x="12" y="6854"/>
                  <a:pt x="0" y="6843"/>
                  <a:pt x="0" y="6829"/>
                </a:cubicBezTo>
                <a:cubicBezTo>
                  <a:pt x="0" y="6815"/>
                  <a:pt x="12" y="6804"/>
                  <a:pt x="25" y="6804"/>
                </a:cubicBezTo>
                <a:cubicBezTo>
                  <a:pt x="39" y="6804"/>
                  <a:pt x="50" y="6815"/>
                  <a:pt x="50" y="6829"/>
                </a:cubicBezTo>
                <a:close/>
                <a:moveTo>
                  <a:pt x="50" y="6929"/>
                </a:moveTo>
                <a:lnTo>
                  <a:pt x="50" y="6929"/>
                </a:lnTo>
                <a:cubicBezTo>
                  <a:pt x="50" y="6943"/>
                  <a:pt x="39" y="6954"/>
                  <a:pt x="25" y="6954"/>
                </a:cubicBezTo>
                <a:cubicBezTo>
                  <a:pt x="12" y="6954"/>
                  <a:pt x="0" y="6943"/>
                  <a:pt x="0" y="6929"/>
                </a:cubicBezTo>
                <a:cubicBezTo>
                  <a:pt x="0" y="6915"/>
                  <a:pt x="12" y="6904"/>
                  <a:pt x="25" y="6904"/>
                </a:cubicBezTo>
                <a:cubicBezTo>
                  <a:pt x="39" y="6904"/>
                  <a:pt x="50" y="6915"/>
                  <a:pt x="50" y="6929"/>
                </a:cubicBezTo>
                <a:close/>
                <a:moveTo>
                  <a:pt x="50" y="7029"/>
                </a:moveTo>
                <a:lnTo>
                  <a:pt x="50" y="7029"/>
                </a:lnTo>
                <a:cubicBezTo>
                  <a:pt x="50" y="7043"/>
                  <a:pt x="39" y="7054"/>
                  <a:pt x="25" y="7054"/>
                </a:cubicBezTo>
                <a:cubicBezTo>
                  <a:pt x="12" y="7054"/>
                  <a:pt x="0" y="7043"/>
                  <a:pt x="0" y="7029"/>
                </a:cubicBezTo>
                <a:cubicBezTo>
                  <a:pt x="0" y="7015"/>
                  <a:pt x="12" y="7004"/>
                  <a:pt x="25" y="7004"/>
                </a:cubicBezTo>
                <a:cubicBezTo>
                  <a:pt x="39" y="7004"/>
                  <a:pt x="50" y="7015"/>
                  <a:pt x="50" y="7029"/>
                </a:cubicBezTo>
                <a:close/>
                <a:moveTo>
                  <a:pt x="50" y="7129"/>
                </a:moveTo>
                <a:lnTo>
                  <a:pt x="50" y="7129"/>
                </a:lnTo>
                <a:cubicBezTo>
                  <a:pt x="50" y="7143"/>
                  <a:pt x="39" y="7154"/>
                  <a:pt x="25" y="7154"/>
                </a:cubicBezTo>
                <a:cubicBezTo>
                  <a:pt x="12" y="7154"/>
                  <a:pt x="0" y="7143"/>
                  <a:pt x="0" y="7129"/>
                </a:cubicBezTo>
                <a:cubicBezTo>
                  <a:pt x="0" y="7115"/>
                  <a:pt x="12" y="7104"/>
                  <a:pt x="25" y="7104"/>
                </a:cubicBezTo>
                <a:cubicBezTo>
                  <a:pt x="39" y="7104"/>
                  <a:pt x="50" y="7115"/>
                  <a:pt x="50" y="7129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Freeform 47"/>
          <p:cNvSpPr>
            <a:spLocks noEditPoints="1"/>
          </p:cNvSpPr>
          <p:nvPr/>
        </p:nvSpPr>
        <p:spPr bwMode="auto">
          <a:xfrm>
            <a:off x="4722813" y="1868488"/>
            <a:ext cx="7937" cy="1274762"/>
          </a:xfrm>
          <a:custGeom>
            <a:avLst/>
            <a:gdLst>
              <a:gd name="T0" fmla="*/ 2147483647 w 25"/>
              <a:gd name="T1" fmla="*/ 2147483647 h 3577"/>
              <a:gd name="T2" fmla="*/ 2147483647 w 25"/>
              <a:gd name="T3" fmla="*/ 2147483647 h 3577"/>
              <a:gd name="T4" fmla="*/ 2147483647 w 25"/>
              <a:gd name="T5" fmla="*/ 2147483647 h 3577"/>
              <a:gd name="T6" fmla="*/ 0 w 25"/>
              <a:gd name="T7" fmla="*/ 2147483647 h 3577"/>
              <a:gd name="T8" fmla="*/ 0 w 25"/>
              <a:gd name="T9" fmla="*/ 2147483647 h 3577"/>
              <a:gd name="T10" fmla="*/ 2147483647 w 25"/>
              <a:gd name="T11" fmla="*/ 2147483647 h 3577"/>
              <a:gd name="T12" fmla="*/ 2147483647 w 25"/>
              <a:gd name="T13" fmla="*/ 2147483647 h 3577"/>
              <a:gd name="T14" fmla="*/ 2147483647 w 25"/>
              <a:gd name="T15" fmla="*/ 2147483647 h 3577"/>
              <a:gd name="T16" fmla="*/ 2147483647 w 25"/>
              <a:gd name="T17" fmla="*/ 2147483647 h 3577"/>
              <a:gd name="T18" fmla="*/ 2147483647 w 25"/>
              <a:gd name="T19" fmla="*/ 2147483647 h 3577"/>
              <a:gd name="T20" fmla="*/ 0 w 25"/>
              <a:gd name="T21" fmla="*/ 2147483647 h 3577"/>
              <a:gd name="T22" fmla="*/ 0 w 25"/>
              <a:gd name="T23" fmla="*/ 2147483647 h 3577"/>
              <a:gd name="T24" fmla="*/ 2147483647 w 25"/>
              <a:gd name="T25" fmla="*/ 2147483647 h 3577"/>
              <a:gd name="T26" fmla="*/ 2147483647 w 25"/>
              <a:gd name="T27" fmla="*/ 2147483647 h 3577"/>
              <a:gd name="T28" fmla="*/ 2147483647 w 25"/>
              <a:gd name="T29" fmla="*/ 2147483647 h 3577"/>
              <a:gd name="T30" fmla="*/ 2147483647 w 25"/>
              <a:gd name="T31" fmla="*/ 2147483647 h 3577"/>
              <a:gd name="T32" fmla="*/ 2147483647 w 25"/>
              <a:gd name="T33" fmla="*/ 2147483647 h 3577"/>
              <a:gd name="T34" fmla="*/ 0 w 25"/>
              <a:gd name="T35" fmla="*/ 2147483647 h 3577"/>
              <a:gd name="T36" fmla="*/ 0 w 25"/>
              <a:gd name="T37" fmla="*/ 2147483647 h 3577"/>
              <a:gd name="T38" fmla="*/ 2147483647 w 25"/>
              <a:gd name="T39" fmla="*/ 2147483647 h 3577"/>
              <a:gd name="T40" fmla="*/ 2147483647 w 25"/>
              <a:gd name="T41" fmla="*/ 2147483647 h 3577"/>
              <a:gd name="T42" fmla="*/ 2147483647 w 25"/>
              <a:gd name="T43" fmla="*/ 2147483647 h 3577"/>
              <a:gd name="T44" fmla="*/ 2147483647 w 25"/>
              <a:gd name="T45" fmla="*/ 2147483647 h 3577"/>
              <a:gd name="T46" fmla="*/ 2147483647 w 25"/>
              <a:gd name="T47" fmla="*/ 2147483647 h 3577"/>
              <a:gd name="T48" fmla="*/ 0 w 25"/>
              <a:gd name="T49" fmla="*/ 2147483647 h 3577"/>
              <a:gd name="T50" fmla="*/ 0 w 25"/>
              <a:gd name="T51" fmla="*/ 2147483647 h 3577"/>
              <a:gd name="T52" fmla="*/ 2147483647 w 25"/>
              <a:gd name="T53" fmla="*/ 2147483647 h 3577"/>
              <a:gd name="T54" fmla="*/ 2147483647 w 25"/>
              <a:gd name="T55" fmla="*/ 2147483647 h 3577"/>
              <a:gd name="T56" fmla="*/ 2147483647 w 25"/>
              <a:gd name="T57" fmla="*/ 2147483647 h 3577"/>
              <a:gd name="T58" fmla="*/ 2147483647 w 25"/>
              <a:gd name="T59" fmla="*/ 2147483647 h 3577"/>
              <a:gd name="T60" fmla="*/ 2147483647 w 25"/>
              <a:gd name="T61" fmla="*/ 2147483647 h 3577"/>
              <a:gd name="T62" fmla="*/ 0 w 25"/>
              <a:gd name="T63" fmla="*/ 2147483647 h 3577"/>
              <a:gd name="T64" fmla="*/ 0 w 25"/>
              <a:gd name="T65" fmla="*/ 2147483647 h 3577"/>
              <a:gd name="T66" fmla="*/ 2147483647 w 25"/>
              <a:gd name="T67" fmla="*/ 2147483647 h 3577"/>
              <a:gd name="T68" fmla="*/ 2147483647 w 25"/>
              <a:gd name="T69" fmla="*/ 2147483647 h 3577"/>
              <a:gd name="T70" fmla="*/ 2147483647 w 25"/>
              <a:gd name="T71" fmla="*/ 2147483647 h 3577"/>
              <a:gd name="T72" fmla="*/ 2147483647 w 25"/>
              <a:gd name="T73" fmla="*/ 2147483647 h 3577"/>
              <a:gd name="T74" fmla="*/ 2147483647 w 25"/>
              <a:gd name="T75" fmla="*/ 2147483647 h 3577"/>
              <a:gd name="T76" fmla="*/ 0 w 25"/>
              <a:gd name="T77" fmla="*/ 2147483647 h 3577"/>
              <a:gd name="T78" fmla="*/ 0 w 25"/>
              <a:gd name="T79" fmla="*/ 2147483647 h 3577"/>
              <a:gd name="T80" fmla="*/ 2147483647 w 25"/>
              <a:gd name="T81" fmla="*/ 2147483647 h 3577"/>
              <a:gd name="T82" fmla="*/ 2147483647 w 25"/>
              <a:gd name="T83" fmla="*/ 2147483647 h 3577"/>
              <a:gd name="T84" fmla="*/ 2147483647 w 25"/>
              <a:gd name="T85" fmla="*/ 2147483647 h 3577"/>
              <a:gd name="T86" fmla="*/ 2147483647 w 25"/>
              <a:gd name="T87" fmla="*/ 2147483647 h 3577"/>
              <a:gd name="T88" fmla="*/ 2147483647 w 25"/>
              <a:gd name="T89" fmla="*/ 2147483647 h 3577"/>
              <a:gd name="T90" fmla="*/ 0 w 25"/>
              <a:gd name="T91" fmla="*/ 2147483647 h 3577"/>
              <a:gd name="T92" fmla="*/ 0 w 25"/>
              <a:gd name="T93" fmla="*/ 2147483647 h 3577"/>
              <a:gd name="T94" fmla="*/ 2147483647 w 25"/>
              <a:gd name="T95" fmla="*/ 2147483647 h 3577"/>
              <a:gd name="T96" fmla="*/ 2147483647 w 25"/>
              <a:gd name="T97" fmla="*/ 2147483647 h 3577"/>
              <a:gd name="T98" fmla="*/ 2147483647 w 25"/>
              <a:gd name="T99" fmla="*/ 2147483647 h 3577"/>
              <a:gd name="T100" fmla="*/ 2147483647 w 25"/>
              <a:gd name="T101" fmla="*/ 2147483647 h 3577"/>
              <a:gd name="T102" fmla="*/ 2147483647 w 25"/>
              <a:gd name="T103" fmla="*/ 2147483647 h 3577"/>
              <a:gd name="T104" fmla="*/ 0 w 25"/>
              <a:gd name="T105" fmla="*/ 2147483647 h 3577"/>
              <a:gd name="T106" fmla="*/ 0 w 25"/>
              <a:gd name="T107" fmla="*/ 2147483647 h 3577"/>
              <a:gd name="T108" fmla="*/ 2147483647 w 25"/>
              <a:gd name="T109" fmla="*/ 2147483647 h 3577"/>
              <a:gd name="T110" fmla="*/ 2147483647 w 25"/>
              <a:gd name="T111" fmla="*/ 2147483647 h 3577"/>
              <a:gd name="T112" fmla="*/ 2147483647 w 25"/>
              <a:gd name="T113" fmla="*/ 2147483647 h 3577"/>
              <a:gd name="T114" fmla="*/ 2147483647 w 25"/>
              <a:gd name="T115" fmla="*/ 2147483647 h 3577"/>
              <a:gd name="T116" fmla="*/ 2147483647 w 25"/>
              <a:gd name="T117" fmla="*/ 2147483647 h 3577"/>
              <a:gd name="T118" fmla="*/ 0 w 25"/>
              <a:gd name="T119" fmla="*/ 2147483647 h 3577"/>
              <a:gd name="T120" fmla="*/ 0 w 25"/>
              <a:gd name="T121" fmla="*/ 2147483647 h 3577"/>
              <a:gd name="T122" fmla="*/ 2147483647 w 25"/>
              <a:gd name="T123" fmla="*/ 2147483647 h 3577"/>
              <a:gd name="T124" fmla="*/ 2147483647 w 25"/>
              <a:gd name="T125" fmla="*/ 2147483647 h 35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3577"/>
              <a:gd name="T191" fmla="*/ 25 w 25"/>
              <a:gd name="T192" fmla="*/ 3577 h 35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3577">
                <a:moveTo>
                  <a:pt x="25" y="13"/>
                </a:moveTo>
                <a:lnTo>
                  <a:pt x="25" y="13"/>
                </a:ln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5" y="6"/>
                  <a:pt x="25" y="13"/>
                </a:cubicBezTo>
                <a:close/>
                <a:moveTo>
                  <a:pt x="25" y="63"/>
                </a:moveTo>
                <a:lnTo>
                  <a:pt x="25" y="63"/>
                </a:lnTo>
                <a:cubicBezTo>
                  <a:pt x="25" y="70"/>
                  <a:pt x="20" y="76"/>
                  <a:pt x="13" y="76"/>
                </a:cubicBezTo>
                <a:cubicBezTo>
                  <a:pt x="6" y="76"/>
                  <a:pt x="0" y="70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20" y="50"/>
                  <a:pt x="25" y="56"/>
                  <a:pt x="25" y="63"/>
                </a:cubicBezTo>
                <a:close/>
                <a:moveTo>
                  <a:pt x="25" y="113"/>
                </a:moveTo>
                <a:lnTo>
                  <a:pt x="25" y="113"/>
                </a:lnTo>
                <a:cubicBezTo>
                  <a:pt x="25" y="120"/>
                  <a:pt x="20" y="126"/>
                  <a:pt x="13" y="126"/>
                </a:cubicBezTo>
                <a:cubicBezTo>
                  <a:pt x="6" y="126"/>
                  <a:pt x="0" y="120"/>
                  <a:pt x="0" y="113"/>
                </a:cubicBezTo>
                <a:cubicBezTo>
                  <a:pt x="0" y="106"/>
                  <a:pt x="6" y="101"/>
                  <a:pt x="13" y="101"/>
                </a:cubicBezTo>
                <a:cubicBezTo>
                  <a:pt x="20" y="101"/>
                  <a:pt x="25" y="106"/>
                  <a:pt x="25" y="113"/>
                </a:cubicBezTo>
                <a:close/>
                <a:moveTo>
                  <a:pt x="25" y="163"/>
                </a:moveTo>
                <a:lnTo>
                  <a:pt x="25" y="163"/>
                </a:lnTo>
                <a:cubicBezTo>
                  <a:pt x="25" y="170"/>
                  <a:pt x="20" y="176"/>
                  <a:pt x="13" y="176"/>
                </a:cubicBezTo>
                <a:cubicBezTo>
                  <a:pt x="6" y="176"/>
                  <a:pt x="0" y="170"/>
                  <a:pt x="0" y="163"/>
                </a:cubicBezTo>
                <a:cubicBezTo>
                  <a:pt x="0" y="156"/>
                  <a:pt x="6" y="151"/>
                  <a:pt x="13" y="151"/>
                </a:cubicBezTo>
                <a:cubicBezTo>
                  <a:pt x="20" y="151"/>
                  <a:pt x="25" y="156"/>
                  <a:pt x="25" y="163"/>
                </a:cubicBezTo>
                <a:close/>
                <a:moveTo>
                  <a:pt x="25" y="213"/>
                </a:moveTo>
                <a:lnTo>
                  <a:pt x="25" y="213"/>
                </a:lnTo>
                <a:cubicBezTo>
                  <a:pt x="25" y="220"/>
                  <a:pt x="20" y="226"/>
                  <a:pt x="13" y="226"/>
                </a:cubicBezTo>
                <a:cubicBezTo>
                  <a:pt x="6" y="226"/>
                  <a:pt x="0" y="220"/>
                  <a:pt x="0" y="213"/>
                </a:cubicBezTo>
                <a:cubicBezTo>
                  <a:pt x="0" y="206"/>
                  <a:pt x="6" y="201"/>
                  <a:pt x="13" y="201"/>
                </a:cubicBezTo>
                <a:cubicBezTo>
                  <a:pt x="20" y="201"/>
                  <a:pt x="25" y="206"/>
                  <a:pt x="25" y="213"/>
                </a:cubicBezTo>
                <a:close/>
                <a:moveTo>
                  <a:pt x="25" y="263"/>
                </a:moveTo>
                <a:lnTo>
                  <a:pt x="25" y="263"/>
                </a:lnTo>
                <a:cubicBezTo>
                  <a:pt x="25" y="270"/>
                  <a:pt x="20" y="276"/>
                  <a:pt x="13" y="276"/>
                </a:cubicBezTo>
                <a:cubicBezTo>
                  <a:pt x="6" y="276"/>
                  <a:pt x="0" y="270"/>
                  <a:pt x="0" y="263"/>
                </a:cubicBezTo>
                <a:cubicBezTo>
                  <a:pt x="0" y="256"/>
                  <a:pt x="6" y="251"/>
                  <a:pt x="13" y="251"/>
                </a:cubicBezTo>
                <a:cubicBezTo>
                  <a:pt x="20" y="251"/>
                  <a:pt x="25" y="256"/>
                  <a:pt x="25" y="263"/>
                </a:cubicBezTo>
                <a:close/>
                <a:moveTo>
                  <a:pt x="25" y="313"/>
                </a:moveTo>
                <a:lnTo>
                  <a:pt x="25" y="313"/>
                </a:lnTo>
                <a:cubicBezTo>
                  <a:pt x="25" y="320"/>
                  <a:pt x="20" y="326"/>
                  <a:pt x="13" y="326"/>
                </a:cubicBezTo>
                <a:cubicBezTo>
                  <a:pt x="6" y="326"/>
                  <a:pt x="0" y="320"/>
                  <a:pt x="0" y="313"/>
                </a:cubicBezTo>
                <a:cubicBezTo>
                  <a:pt x="0" y="306"/>
                  <a:pt x="6" y="301"/>
                  <a:pt x="13" y="301"/>
                </a:cubicBezTo>
                <a:cubicBezTo>
                  <a:pt x="20" y="301"/>
                  <a:pt x="25" y="306"/>
                  <a:pt x="25" y="313"/>
                </a:cubicBezTo>
                <a:close/>
                <a:moveTo>
                  <a:pt x="25" y="363"/>
                </a:moveTo>
                <a:lnTo>
                  <a:pt x="25" y="363"/>
                </a:lnTo>
                <a:cubicBezTo>
                  <a:pt x="25" y="370"/>
                  <a:pt x="20" y="376"/>
                  <a:pt x="13" y="376"/>
                </a:cubicBezTo>
                <a:cubicBezTo>
                  <a:pt x="6" y="376"/>
                  <a:pt x="0" y="370"/>
                  <a:pt x="0" y="363"/>
                </a:cubicBezTo>
                <a:cubicBezTo>
                  <a:pt x="0" y="356"/>
                  <a:pt x="6" y="351"/>
                  <a:pt x="13" y="351"/>
                </a:cubicBezTo>
                <a:cubicBezTo>
                  <a:pt x="20" y="351"/>
                  <a:pt x="25" y="356"/>
                  <a:pt x="25" y="363"/>
                </a:cubicBezTo>
                <a:close/>
                <a:moveTo>
                  <a:pt x="25" y="413"/>
                </a:moveTo>
                <a:lnTo>
                  <a:pt x="25" y="413"/>
                </a:lnTo>
                <a:cubicBezTo>
                  <a:pt x="25" y="420"/>
                  <a:pt x="20" y="426"/>
                  <a:pt x="13" y="426"/>
                </a:cubicBezTo>
                <a:cubicBezTo>
                  <a:pt x="6" y="426"/>
                  <a:pt x="0" y="420"/>
                  <a:pt x="0" y="413"/>
                </a:cubicBezTo>
                <a:cubicBezTo>
                  <a:pt x="0" y="406"/>
                  <a:pt x="6" y="401"/>
                  <a:pt x="13" y="401"/>
                </a:cubicBezTo>
                <a:cubicBezTo>
                  <a:pt x="20" y="401"/>
                  <a:pt x="25" y="406"/>
                  <a:pt x="25" y="413"/>
                </a:cubicBezTo>
                <a:close/>
                <a:moveTo>
                  <a:pt x="25" y="463"/>
                </a:moveTo>
                <a:lnTo>
                  <a:pt x="25" y="463"/>
                </a:lnTo>
                <a:cubicBezTo>
                  <a:pt x="25" y="470"/>
                  <a:pt x="20" y="476"/>
                  <a:pt x="13" y="476"/>
                </a:cubicBezTo>
                <a:cubicBezTo>
                  <a:pt x="6" y="476"/>
                  <a:pt x="0" y="470"/>
                  <a:pt x="0" y="463"/>
                </a:cubicBezTo>
                <a:cubicBezTo>
                  <a:pt x="0" y="456"/>
                  <a:pt x="6" y="451"/>
                  <a:pt x="13" y="451"/>
                </a:cubicBezTo>
                <a:cubicBezTo>
                  <a:pt x="20" y="451"/>
                  <a:pt x="25" y="456"/>
                  <a:pt x="25" y="463"/>
                </a:cubicBezTo>
                <a:close/>
                <a:moveTo>
                  <a:pt x="25" y="513"/>
                </a:moveTo>
                <a:lnTo>
                  <a:pt x="25" y="513"/>
                </a:lnTo>
                <a:cubicBezTo>
                  <a:pt x="25" y="520"/>
                  <a:pt x="20" y="526"/>
                  <a:pt x="13" y="526"/>
                </a:cubicBezTo>
                <a:cubicBezTo>
                  <a:pt x="6" y="526"/>
                  <a:pt x="0" y="520"/>
                  <a:pt x="0" y="513"/>
                </a:cubicBezTo>
                <a:cubicBezTo>
                  <a:pt x="0" y="506"/>
                  <a:pt x="6" y="501"/>
                  <a:pt x="13" y="501"/>
                </a:cubicBezTo>
                <a:cubicBezTo>
                  <a:pt x="20" y="501"/>
                  <a:pt x="25" y="506"/>
                  <a:pt x="25" y="513"/>
                </a:cubicBezTo>
                <a:close/>
                <a:moveTo>
                  <a:pt x="25" y="563"/>
                </a:moveTo>
                <a:lnTo>
                  <a:pt x="25" y="563"/>
                </a:lnTo>
                <a:cubicBezTo>
                  <a:pt x="25" y="570"/>
                  <a:pt x="20" y="576"/>
                  <a:pt x="13" y="576"/>
                </a:cubicBezTo>
                <a:cubicBezTo>
                  <a:pt x="6" y="576"/>
                  <a:pt x="0" y="570"/>
                  <a:pt x="0" y="563"/>
                </a:cubicBezTo>
                <a:cubicBezTo>
                  <a:pt x="0" y="556"/>
                  <a:pt x="6" y="551"/>
                  <a:pt x="13" y="551"/>
                </a:cubicBezTo>
                <a:cubicBezTo>
                  <a:pt x="20" y="551"/>
                  <a:pt x="25" y="556"/>
                  <a:pt x="25" y="563"/>
                </a:cubicBezTo>
                <a:close/>
                <a:moveTo>
                  <a:pt x="25" y="613"/>
                </a:moveTo>
                <a:lnTo>
                  <a:pt x="25" y="613"/>
                </a:lnTo>
                <a:cubicBezTo>
                  <a:pt x="25" y="620"/>
                  <a:pt x="20" y="626"/>
                  <a:pt x="13" y="626"/>
                </a:cubicBezTo>
                <a:cubicBezTo>
                  <a:pt x="6" y="626"/>
                  <a:pt x="0" y="620"/>
                  <a:pt x="0" y="613"/>
                </a:cubicBezTo>
                <a:cubicBezTo>
                  <a:pt x="0" y="606"/>
                  <a:pt x="6" y="601"/>
                  <a:pt x="13" y="601"/>
                </a:cubicBezTo>
                <a:cubicBezTo>
                  <a:pt x="20" y="601"/>
                  <a:pt x="25" y="606"/>
                  <a:pt x="25" y="613"/>
                </a:cubicBezTo>
                <a:close/>
                <a:moveTo>
                  <a:pt x="25" y="663"/>
                </a:moveTo>
                <a:lnTo>
                  <a:pt x="25" y="663"/>
                </a:lnTo>
                <a:cubicBezTo>
                  <a:pt x="25" y="670"/>
                  <a:pt x="20" y="676"/>
                  <a:pt x="13" y="676"/>
                </a:cubicBezTo>
                <a:cubicBezTo>
                  <a:pt x="6" y="676"/>
                  <a:pt x="0" y="670"/>
                  <a:pt x="0" y="663"/>
                </a:cubicBezTo>
                <a:cubicBezTo>
                  <a:pt x="0" y="656"/>
                  <a:pt x="6" y="651"/>
                  <a:pt x="13" y="651"/>
                </a:cubicBezTo>
                <a:cubicBezTo>
                  <a:pt x="20" y="651"/>
                  <a:pt x="25" y="656"/>
                  <a:pt x="25" y="663"/>
                </a:cubicBezTo>
                <a:close/>
                <a:moveTo>
                  <a:pt x="25" y="713"/>
                </a:moveTo>
                <a:lnTo>
                  <a:pt x="25" y="713"/>
                </a:lnTo>
                <a:cubicBezTo>
                  <a:pt x="25" y="720"/>
                  <a:pt x="20" y="726"/>
                  <a:pt x="13" y="726"/>
                </a:cubicBezTo>
                <a:cubicBezTo>
                  <a:pt x="6" y="726"/>
                  <a:pt x="0" y="720"/>
                  <a:pt x="0" y="713"/>
                </a:cubicBezTo>
                <a:cubicBezTo>
                  <a:pt x="0" y="706"/>
                  <a:pt x="6" y="701"/>
                  <a:pt x="13" y="701"/>
                </a:cubicBezTo>
                <a:cubicBezTo>
                  <a:pt x="20" y="701"/>
                  <a:pt x="25" y="706"/>
                  <a:pt x="25" y="713"/>
                </a:cubicBezTo>
                <a:close/>
                <a:moveTo>
                  <a:pt x="25" y="763"/>
                </a:moveTo>
                <a:lnTo>
                  <a:pt x="25" y="763"/>
                </a:lnTo>
                <a:cubicBezTo>
                  <a:pt x="25" y="770"/>
                  <a:pt x="20" y="776"/>
                  <a:pt x="13" y="776"/>
                </a:cubicBezTo>
                <a:cubicBezTo>
                  <a:pt x="6" y="776"/>
                  <a:pt x="0" y="770"/>
                  <a:pt x="0" y="763"/>
                </a:cubicBezTo>
                <a:cubicBezTo>
                  <a:pt x="0" y="756"/>
                  <a:pt x="6" y="751"/>
                  <a:pt x="13" y="751"/>
                </a:cubicBezTo>
                <a:cubicBezTo>
                  <a:pt x="20" y="751"/>
                  <a:pt x="25" y="756"/>
                  <a:pt x="25" y="763"/>
                </a:cubicBezTo>
                <a:close/>
                <a:moveTo>
                  <a:pt x="25" y="813"/>
                </a:moveTo>
                <a:lnTo>
                  <a:pt x="25" y="813"/>
                </a:lnTo>
                <a:cubicBezTo>
                  <a:pt x="25" y="820"/>
                  <a:pt x="20" y="826"/>
                  <a:pt x="13" y="826"/>
                </a:cubicBezTo>
                <a:cubicBezTo>
                  <a:pt x="6" y="826"/>
                  <a:pt x="0" y="820"/>
                  <a:pt x="0" y="813"/>
                </a:cubicBezTo>
                <a:cubicBezTo>
                  <a:pt x="0" y="806"/>
                  <a:pt x="6" y="801"/>
                  <a:pt x="13" y="801"/>
                </a:cubicBezTo>
                <a:cubicBezTo>
                  <a:pt x="20" y="801"/>
                  <a:pt x="25" y="806"/>
                  <a:pt x="25" y="813"/>
                </a:cubicBezTo>
                <a:close/>
                <a:moveTo>
                  <a:pt x="25" y="863"/>
                </a:moveTo>
                <a:lnTo>
                  <a:pt x="25" y="863"/>
                </a:lnTo>
                <a:cubicBezTo>
                  <a:pt x="25" y="870"/>
                  <a:pt x="20" y="876"/>
                  <a:pt x="13" y="876"/>
                </a:cubicBezTo>
                <a:cubicBezTo>
                  <a:pt x="6" y="876"/>
                  <a:pt x="0" y="870"/>
                  <a:pt x="0" y="863"/>
                </a:cubicBezTo>
                <a:cubicBezTo>
                  <a:pt x="0" y="856"/>
                  <a:pt x="6" y="851"/>
                  <a:pt x="13" y="851"/>
                </a:cubicBezTo>
                <a:cubicBezTo>
                  <a:pt x="20" y="851"/>
                  <a:pt x="25" y="856"/>
                  <a:pt x="25" y="863"/>
                </a:cubicBezTo>
                <a:close/>
                <a:moveTo>
                  <a:pt x="25" y="913"/>
                </a:moveTo>
                <a:lnTo>
                  <a:pt x="25" y="913"/>
                </a:lnTo>
                <a:cubicBezTo>
                  <a:pt x="25" y="920"/>
                  <a:pt x="20" y="926"/>
                  <a:pt x="13" y="926"/>
                </a:cubicBezTo>
                <a:cubicBezTo>
                  <a:pt x="6" y="926"/>
                  <a:pt x="0" y="920"/>
                  <a:pt x="0" y="913"/>
                </a:cubicBezTo>
                <a:cubicBezTo>
                  <a:pt x="0" y="907"/>
                  <a:pt x="6" y="901"/>
                  <a:pt x="13" y="901"/>
                </a:cubicBezTo>
                <a:cubicBezTo>
                  <a:pt x="20" y="901"/>
                  <a:pt x="25" y="907"/>
                  <a:pt x="25" y="913"/>
                </a:cubicBezTo>
                <a:close/>
                <a:moveTo>
                  <a:pt x="25" y="963"/>
                </a:moveTo>
                <a:lnTo>
                  <a:pt x="25" y="963"/>
                </a:lnTo>
                <a:cubicBezTo>
                  <a:pt x="25" y="970"/>
                  <a:pt x="20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957"/>
                  <a:pt x="6" y="951"/>
                  <a:pt x="13" y="951"/>
                </a:cubicBezTo>
                <a:cubicBezTo>
                  <a:pt x="20" y="951"/>
                  <a:pt x="25" y="957"/>
                  <a:pt x="25" y="963"/>
                </a:cubicBezTo>
                <a:close/>
                <a:moveTo>
                  <a:pt x="25" y="1013"/>
                </a:moveTo>
                <a:lnTo>
                  <a:pt x="25" y="1013"/>
                </a:lnTo>
                <a:cubicBezTo>
                  <a:pt x="25" y="1020"/>
                  <a:pt x="20" y="1026"/>
                  <a:pt x="13" y="1026"/>
                </a:cubicBezTo>
                <a:cubicBezTo>
                  <a:pt x="6" y="1026"/>
                  <a:pt x="0" y="1020"/>
                  <a:pt x="0" y="1013"/>
                </a:cubicBezTo>
                <a:cubicBezTo>
                  <a:pt x="0" y="1007"/>
                  <a:pt x="6" y="1001"/>
                  <a:pt x="13" y="1001"/>
                </a:cubicBezTo>
                <a:cubicBezTo>
                  <a:pt x="20" y="1001"/>
                  <a:pt x="25" y="1007"/>
                  <a:pt x="25" y="1013"/>
                </a:cubicBezTo>
                <a:close/>
                <a:moveTo>
                  <a:pt x="25" y="1063"/>
                </a:moveTo>
                <a:lnTo>
                  <a:pt x="25" y="1064"/>
                </a:lnTo>
                <a:cubicBezTo>
                  <a:pt x="25" y="1070"/>
                  <a:pt x="20" y="1076"/>
                  <a:pt x="13" y="1076"/>
                </a:cubicBezTo>
                <a:cubicBezTo>
                  <a:pt x="6" y="1076"/>
                  <a:pt x="0" y="1070"/>
                  <a:pt x="0" y="1064"/>
                </a:cubicBezTo>
                <a:lnTo>
                  <a:pt x="0" y="1063"/>
                </a:lnTo>
                <a:cubicBezTo>
                  <a:pt x="0" y="1057"/>
                  <a:pt x="6" y="1051"/>
                  <a:pt x="13" y="1051"/>
                </a:cubicBezTo>
                <a:cubicBezTo>
                  <a:pt x="20" y="1051"/>
                  <a:pt x="25" y="1057"/>
                  <a:pt x="25" y="1063"/>
                </a:cubicBezTo>
                <a:close/>
                <a:moveTo>
                  <a:pt x="25" y="1114"/>
                </a:moveTo>
                <a:lnTo>
                  <a:pt x="25" y="1114"/>
                </a:lnTo>
                <a:cubicBezTo>
                  <a:pt x="25" y="1120"/>
                  <a:pt x="20" y="1126"/>
                  <a:pt x="13" y="1126"/>
                </a:cubicBezTo>
                <a:cubicBezTo>
                  <a:pt x="6" y="1126"/>
                  <a:pt x="0" y="1120"/>
                  <a:pt x="0" y="1114"/>
                </a:cubicBezTo>
                <a:cubicBezTo>
                  <a:pt x="0" y="1107"/>
                  <a:pt x="6" y="1101"/>
                  <a:pt x="13" y="1101"/>
                </a:cubicBezTo>
                <a:cubicBezTo>
                  <a:pt x="20" y="1101"/>
                  <a:pt x="25" y="1107"/>
                  <a:pt x="25" y="1114"/>
                </a:cubicBezTo>
                <a:close/>
                <a:moveTo>
                  <a:pt x="25" y="1164"/>
                </a:moveTo>
                <a:lnTo>
                  <a:pt x="25" y="1164"/>
                </a:lnTo>
                <a:cubicBezTo>
                  <a:pt x="25" y="1170"/>
                  <a:pt x="20" y="1176"/>
                  <a:pt x="13" y="1176"/>
                </a:cubicBezTo>
                <a:cubicBezTo>
                  <a:pt x="6" y="1176"/>
                  <a:pt x="0" y="1170"/>
                  <a:pt x="0" y="1164"/>
                </a:cubicBezTo>
                <a:cubicBezTo>
                  <a:pt x="0" y="1157"/>
                  <a:pt x="6" y="1151"/>
                  <a:pt x="13" y="1151"/>
                </a:cubicBezTo>
                <a:cubicBezTo>
                  <a:pt x="20" y="1151"/>
                  <a:pt x="25" y="1157"/>
                  <a:pt x="25" y="1164"/>
                </a:cubicBezTo>
                <a:close/>
                <a:moveTo>
                  <a:pt x="25" y="1214"/>
                </a:moveTo>
                <a:lnTo>
                  <a:pt x="25" y="1214"/>
                </a:lnTo>
                <a:cubicBezTo>
                  <a:pt x="25" y="1220"/>
                  <a:pt x="20" y="1226"/>
                  <a:pt x="13" y="1226"/>
                </a:cubicBezTo>
                <a:cubicBezTo>
                  <a:pt x="6" y="1226"/>
                  <a:pt x="0" y="1220"/>
                  <a:pt x="0" y="1214"/>
                </a:cubicBezTo>
                <a:cubicBezTo>
                  <a:pt x="0" y="1207"/>
                  <a:pt x="6" y="1201"/>
                  <a:pt x="13" y="1201"/>
                </a:cubicBezTo>
                <a:cubicBezTo>
                  <a:pt x="20" y="1201"/>
                  <a:pt x="25" y="1207"/>
                  <a:pt x="25" y="1214"/>
                </a:cubicBezTo>
                <a:close/>
                <a:moveTo>
                  <a:pt x="25" y="1264"/>
                </a:moveTo>
                <a:lnTo>
                  <a:pt x="25" y="1264"/>
                </a:lnTo>
                <a:cubicBezTo>
                  <a:pt x="25" y="1271"/>
                  <a:pt x="20" y="1276"/>
                  <a:pt x="13" y="1276"/>
                </a:cubicBezTo>
                <a:cubicBezTo>
                  <a:pt x="6" y="1276"/>
                  <a:pt x="0" y="1271"/>
                  <a:pt x="0" y="1264"/>
                </a:cubicBezTo>
                <a:cubicBezTo>
                  <a:pt x="0" y="1257"/>
                  <a:pt x="6" y="1251"/>
                  <a:pt x="13" y="1251"/>
                </a:cubicBezTo>
                <a:cubicBezTo>
                  <a:pt x="20" y="1251"/>
                  <a:pt x="25" y="1257"/>
                  <a:pt x="25" y="1264"/>
                </a:cubicBezTo>
                <a:close/>
                <a:moveTo>
                  <a:pt x="25" y="1314"/>
                </a:moveTo>
                <a:lnTo>
                  <a:pt x="25" y="1314"/>
                </a:lnTo>
                <a:cubicBezTo>
                  <a:pt x="25" y="1321"/>
                  <a:pt x="20" y="1326"/>
                  <a:pt x="13" y="1326"/>
                </a:cubicBezTo>
                <a:cubicBezTo>
                  <a:pt x="6" y="1326"/>
                  <a:pt x="0" y="1321"/>
                  <a:pt x="0" y="1314"/>
                </a:cubicBezTo>
                <a:cubicBezTo>
                  <a:pt x="0" y="1307"/>
                  <a:pt x="6" y="1301"/>
                  <a:pt x="13" y="1301"/>
                </a:cubicBezTo>
                <a:cubicBezTo>
                  <a:pt x="20" y="1301"/>
                  <a:pt x="25" y="1307"/>
                  <a:pt x="25" y="1314"/>
                </a:cubicBezTo>
                <a:close/>
                <a:moveTo>
                  <a:pt x="25" y="1364"/>
                </a:moveTo>
                <a:lnTo>
                  <a:pt x="25" y="1364"/>
                </a:lnTo>
                <a:cubicBezTo>
                  <a:pt x="25" y="1371"/>
                  <a:pt x="20" y="1376"/>
                  <a:pt x="13" y="1376"/>
                </a:cubicBezTo>
                <a:cubicBezTo>
                  <a:pt x="6" y="1376"/>
                  <a:pt x="0" y="1371"/>
                  <a:pt x="0" y="1364"/>
                </a:cubicBezTo>
                <a:cubicBezTo>
                  <a:pt x="0" y="1357"/>
                  <a:pt x="6" y="1351"/>
                  <a:pt x="13" y="1351"/>
                </a:cubicBezTo>
                <a:cubicBezTo>
                  <a:pt x="20" y="1351"/>
                  <a:pt x="25" y="1357"/>
                  <a:pt x="25" y="1364"/>
                </a:cubicBezTo>
                <a:close/>
                <a:moveTo>
                  <a:pt x="25" y="1414"/>
                </a:moveTo>
                <a:lnTo>
                  <a:pt x="25" y="1414"/>
                </a:lnTo>
                <a:cubicBezTo>
                  <a:pt x="25" y="1421"/>
                  <a:pt x="20" y="1426"/>
                  <a:pt x="13" y="1426"/>
                </a:cubicBezTo>
                <a:cubicBezTo>
                  <a:pt x="6" y="1426"/>
                  <a:pt x="0" y="1421"/>
                  <a:pt x="0" y="1414"/>
                </a:cubicBezTo>
                <a:cubicBezTo>
                  <a:pt x="0" y="1407"/>
                  <a:pt x="6" y="1401"/>
                  <a:pt x="13" y="1401"/>
                </a:cubicBezTo>
                <a:cubicBezTo>
                  <a:pt x="20" y="1401"/>
                  <a:pt x="25" y="1407"/>
                  <a:pt x="25" y="1414"/>
                </a:cubicBezTo>
                <a:close/>
                <a:moveTo>
                  <a:pt x="25" y="1464"/>
                </a:moveTo>
                <a:lnTo>
                  <a:pt x="25" y="1464"/>
                </a:lnTo>
                <a:cubicBezTo>
                  <a:pt x="25" y="1471"/>
                  <a:pt x="20" y="1476"/>
                  <a:pt x="13" y="1476"/>
                </a:cubicBezTo>
                <a:cubicBezTo>
                  <a:pt x="6" y="1476"/>
                  <a:pt x="0" y="1471"/>
                  <a:pt x="0" y="1464"/>
                </a:cubicBezTo>
                <a:cubicBezTo>
                  <a:pt x="0" y="1457"/>
                  <a:pt x="6" y="1451"/>
                  <a:pt x="13" y="1451"/>
                </a:cubicBezTo>
                <a:cubicBezTo>
                  <a:pt x="20" y="1451"/>
                  <a:pt x="25" y="1457"/>
                  <a:pt x="25" y="1464"/>
                </a:cubicBezTo>
                <a:close/>
                <a:moveTo>
                  <a:pt x="25" y="1514"/>
                </a:moveTo>
                <a:lnTo>
                  <a:pt x="25" y="1514"/>
                </a:lnTo>
                <a:cubicBezTo>
                  <a:pt x="25" y="1521"/>
                  <a:pt x="20" y="1526"/>
                  <a:pt x="13" y="1526"/>
                </a:cubicBezTo>
                <a:cubicBezTo>
                  <a:pt x="6" y="1526"/>
                  <a:pt x="0" y="1521"/>
                  <a:pt x="0" y="1514"/>
                </a:cubicBezTo>
                <a:cubicBezTo>
                  <a:pt x="0" y="1507"/>
                  <a:pt x="6" y="1501"/>
                  <a:pt x="13" y="1501"/>
                </a:cubicBezTo>
                <a:cubicBezTo>
                  <a:pt x="20" y="1501"/>
                  <a:pt x="25" y="1507"/>
                  <a:pt x="25" y="1514"/>
                </a:cubicBezTo>
                <a:close/>
                <a:moveTo>
                  <a:pt x="25" y="1564"/>
                </a:moveTo>
                <a:lnTo>
                  <a:pt x="25" y="1564"/>
                </a:lnTo>
                <a:cubicBezTo>
                  <a:pt x="25" y="1571"/>
                  <a:pt x="20" y="1576"/>
                  <a:pt x="13" y="1576"/>
                </a:cubicBezTo>
                <a:cubicBezTo>
                  <a:pt x="6" y="1576"/>
                  <a:pt x="0" y="1571"/>
                  <a:pt x="0" y="1564"/>
                </a:cubicBezTo>
                <a:cubicBezTo>
                  <a:pt x="0" y="1557"/>
                  <a:pt x="6" y="1551"/>
                  <a:pt x="13" y="1551"/>
                </a:cubicBezTo>
                <a:cubicBezTo>
                  <a:pt x="20" y="1551"/>
                  <a:pt x="25" y="1557"/>
                  <a:pt x="25" y="1564"/>
                </a:cubicBezTo>
                <a:close/>
                <a:moveTo>
                  <a:pt x="25" y="1614"/>
                </a:moveTo>
                <a:lnTo>
                  <a:pt x="25" y="1614"/>
                </a:lnTo>
                <a:cubicBezTo>
                  <a:pt x="25" y="1621"/>
                  <a:pt x="20" y="1626"/>
                  <a:pt x="13" y="1626"/>
                </a:cubicBezTo>
                <a:cubicBezTo>
                  <a:pt x="6" y="1626"/>
                  <a:pt x="0" y="1621"/>
                  <a:pt x="0" y="1614"/>
                </a:cubicBezTo>
                <a:cubicBezTo>
                  <a:pt x="0" y="1607"/>
                  <a:pt x="6" y="1601"/>
                  <a:pt x="13" y="1601"/>
                </a:cubicBezTo>
                <a:cubicBezTo>
                  <a:pt x="20" y="1601"/>
                  <a:pt x="25" y="1607"/>
                  <a:pt x="25" y="1614"/>
                </a:cubicBezTo>
                <a:close/>
                <a:moveTo>
                  <a:pt x="25" y="1664"/>
                </a:moveTo>
                <a:lnTo>
                  <a:pt x="25" y="1664"/>
                </a:lnTo>
                <a:cubicBezTo>
                  <a:pt x="25" y="1671"/>
                  <a:pt x="20" y="1676"/>
                  <a:pt x="13" y="1676"/>
                </a:cubicBezTo>
                <a:cubicBezTo>
                  <a:pt x="6" y="1676"/>
                  <a:pt x="0" y="1671"/>
                  <a:pt x="0" y="1664"/>
                </a:cubicBezTo>
                <a:cubicBezTo>
                  <a:pt x="0" y="1657"/>
                  <a:pt x="6" y="1651"/>
                  <a:pt x="13" y="1651"/>
                </a:cubicBezTo>
                <a:cubicBezTo>
                  <a:pt x="20" y="1651"/>
                  <a:pt x="25" y="1657"/>
                  <a:pt x="25" y="1664"/>
                </a:cubicBezTo>
                <a:close/>
                <a:moveTo>
                  <a:pt x="25" y="1714"/>
                </a:moveTo>
                <a:lnTo>
                  <a:pt x="25" y="1714"/>
                </a:lnTo>
                <a:cubicBezTo>
                  <a:pt x="25" y="1721"/>
                  <a:pt x="20" y="1726"/>
                  <a:pt x="13" y="1726"/>
                </a:cubicBezTo>
                <a:cubicBezTo>
                  <a:pt x="6" y="1726"/>
                  <a:pt x="0" y="1721"/>
                  <a:pt x="0" y="1714"/>
                </a:cubicBezTo>
                <a:cubicBezTo>
                  <a:pt x="0" y="1707"/>
                  <a:pt x="6" y="1701"/>
                  <a:pt x="13" y="1701"/>
                </a:cubicBezTo>
                <a:cubicBezTo>
                  <a:pt x="20" y="1701"/>
                  <a:pt x="25" y="1707"/>
                  <a:pt x="25" y="1714"/>
                </a:cubicBezTo>
                <a:close/>
                <a:moveTo>
                  <a:pt x="25" y="1764"/>
                </a:moveTo>
                <a:lnTo>
                  <a:pt x="25" y="1764"/>
                </a:lnTo>
                <a:cubicBezTo>
                  <a:pt x="25" y="1771"/>
                  <a:pt x="20" y="1776"/>
                  <a:pt x="13" y="1776"/>
                </a:cubicBezTo>
                <a:cubicBezTo>
                  <a:pt x="6" y="1776"/>
                  <a:pt x="0" y="1771"/>
                  <a:pt x="0" y="1764"/>
                </a:cubicBezTo>
                <a:cubicBezTo>
                  <a:pt x="0" y="1757"/>
                  <a:pt x="6" y="1751"/>
                  <a:pt x="13" y="1751"/>
                </a:cubicBezTo>
                <a:cubicBezTo>
                  <a:pt x="20" y="1751"/>
                  <a:pt x="25" y="1757"/>
                  <a:pt x="25" y="1764"/>
                </a:cubicBezTo>
                <a:close/>
                <a:moveTo>
                  <a:pt x="25" y="1814"/>
                </a:moveTo>
                <a:lnTo>
                  <a:pt x="25" y="1814"/>
                </a:lnTo>
                <a:cubicBezTo>
                  <a:pt x="25" y="1821"/>
                  <a:pt x="20" y="1826"/>
                  <a:pt x="13" y="1826"/>
                </a:cubicBezTo>
                <a:cubicBezTo>
                  <a:pt x="6" y="1826"/>
                  <a:pt x="0" y="1821"/>
                  <a:pt x="0" y="1814"/>
                </a:cubicBezTo>
                <a:cubicBezTo>
                  <a:pt x="0" y="1807"/>
                  <a:pt x="6" y="1801"/>
                  <a:pt x="13" y="1801"/>
                </a:cubicBezTo>
                <a:cubicBezTo>
                  <a:pt x="20" y="1801"/>
                  <a:pt x="25" y="1807"/>
                  <a:pt x="25" y="1814"/>
                </a:cubicBezTo>
                <a:close/>
                <a:moveTo>
                  <a:pt x="25" y="1864"/>
                </a:moveTo>
                <a:lnTo>
                  <a:pt x="25" y="1864"/>
                </a:lnTo>
                <a:cubicBezTo>
                  <a:pt x="25" y="1871"/>
                  <a:pt x="20" y="1876"/>
                  <a:pt x="13" y="1876"/>
                </a:cubicBezTo>
                <a:cubicBezTo>
                  <a:pt x="6" y="1876"/>
                  <a:pt x="0" y="1871"/>
                  <a:pt x="0" y="1864"/>
                </a:cubicBezTo>
                <a:cubicBezTo>
                  <a:pt x="0" y="1857"/>
                  <a:pt x="6" y="1851"/>
                  <a:pt x="13" y="1851"/>
                </a:cubicBezTo>
                <a:cubicBezTo>
                  <a:pt x="20" y="1851"/>
                  <a:pt x="25" y="1857"/>
                  <a:pt x="25" y="1864"/>
                </a:cubicBezTo>
                <a:close/>
                <a:moveTo>
                  <a:pt x="25" y="1914"/>
                </a:moveTo>
                <a:lnTo>
                  <a:pt x="25" y="1914"/>
                </a:lnTo>
                <a:cubicBezTo>
                  <a:pt x="25" y="1921"/>
                  <a:pt x="20" y="1926"/>
                  <a:pt x="13" y="1926"/>
                </a:cubicBezTo>
                <a:cubicBezTo>
                  <a:pt x="6" y="1926"/>
                  <a:pt x="0" y="1921"/>
                  <a:pt x="0" y="1914"/>
                </a:cubicBezTo>
                <a:cubicBezTo>
                  <a:pt x="0" y="1907"/>
                  <a:pt x="6" y="1901"/>
                  <a:pt x="13" y="1901"/>
                </a:cubicBezTo>
                <a:cubicBezTo>
                  <a:pt x="20" y="1901"/>
                  <a:pt x="25" y="1907"/>
                  <a:pt x="25" y="1914"/>
                </a:cubicBezTo>
                <a:close/>
                <a:moveTo>
                  <a:pt x="25" y="1964"/>
                </a:moveTo>
                <a:lnTo>
                  <a:pt x="25" y="1964"/>
                </a:lnTo>
                <a:cubicBezTo>
                  <a:pt x="25" y="1971"/>
                  <a:pt x="20" y="1976"/>
                  <a:pt x="13" y="1976"/>
                </a:cubicBezTo>
                <a:cubicBezTo>
                  <a:pt x="6" y="1976"/>
                  <a:pt x="0" y="1971"/>
                  <a:pt x="0" y="1964"/>
                </a:cubicBezTo>
                <a:cubicBezTo>
                  <a:pt x="0" y="1957"/>
                  <a:pt x="6" y="1951"/>
                  <a:pt x="13" y="1951"/>
                </a:cubicBezTo>
                <a:cubicBezTo>
                  <a:pt x="20" y="1951"/>
                  <a:pt x="25" y="1957"/>
                  <a:pt x="25" y="1964"/>
                </a:cubicBezTo>
                <a:close/>
                <a:moveTo>
                  <a:pt x="25" y="2014"/>
                </a:moveTo>
                <a:lnTo>
                  <a:pt x="25" y="2014"/>
                </a:lnTo>
                <a:cubicBezTo>
                  <a:pt x="25" y="2021"/>
                  <a:pt x="20" y="2026"/>
                  <a:pt x="13" y="2026"/>
                </a:cubicBezTo>
                <a:cubicBezTo>
                  <a:pt x="6" y="2026"/>
                  <a:pt x="0" y="2021"/>
                  <a:pt x="0" y="2014"/>
                </a:cubicBezTo>
                <a:cubicBezTo>
                  <a:pt x="0" y="2007"/>
                  <a:pt x="6" y="2001"/>
                  <a:pt x="13" y="2001"/>
                </a:cubicBezTo>
                <a:cubicBezTo>
                  <a:pt x="20" y="2001"/>
                  <a:pt x="25" y="2007"/>
                  <a:pt x="25" y="2014"/>
                </a:cubicBezTo>
                <a:close/>
                <a:moveTo>
                  <a:pt x="25" y="2064"/>
                </a:moveTo>
                <a:lnTo>
                  <a:pt x="25" y="2064"/>
                </a:lnTo>
                <a:cubicBezTo>
                  <a:pt x="25" y="2071"/>
                  <a:pt x="20" y="2076"/>
                  <a:pt x="13" y="2076"/>
                </a:cubicBezTo>
                <a:cubicBezTo>
                  <a:pt x="6" y="2076"/>
                  <a:pt x="0" y="2071"/>
                  <a:pt x="0" y="2064"/>
                </a:cubicBezTo>
                <a:cubicBezTo>
                  <a:pt x="0" y="2057"/>
                  <a:pt x="6" y="2051"/>
                  <a:pt x="13" y="2051"/>
                </a:cubicBezTo>
                <a:cubicBezTo>
                  <a:pt x="20" y="2051"/>
                  <a:pt x="25" y="2057"/>
                  <a:pt x="25" y="2064"/>
                </a:cubicBezTo>
                <a:close/>
                <a:moveTo>
                  <a:pt x="25" y="2114"/>
                </a:moveTo>
                <a:lnTo>
                  <a:pt x="25" y="2114"/>
                </a:lnTo>
                <a:cubicBezTo>
                  <a:pt x="25" y="2121"/>
                  <a:pt x="20" y="2127"/>
                  <a:pt x="13" y="2127"/>
                </a:cubicBezTo>
                <a:cubicBezTo>
                  <a:pt x="6" y="2127"/>
                  <a:pt x="0" y="2121"/>
                  <a:pt x="0" y="2114"/>
                </a:cubicBezTo>
                <a:cubicBezTo>
                  <a:pt x="0" y="2107"/>
                  <a:pt x="6" y="2101"/>
                  <a:pt x="13" y="2101"/>
                </a:cubicBezTo>
                <a:cubicBezTo>
                  <a:pt x="20" y="2101"/>
                  <a:pt x="25" y="2107"/>
                  <a:pt x="25" y="2114"/>
                </a:cubicBezTo>
                <a:close/>
                <a:moveTo>
                  <a:pt x="25" y="2164"/>
                </a:moveTo>
                <a:lnTo>
                  <a:pt x="25" y="2164"/>
                </a:lnTo>
                <a:cubicBezTo>
                  <a:pt x="25" y="2171"/>
                  <a:pt x="20" y="2177"/>
                  <a:pt x="13" y="2177"/>
                </a:cubicBezTo>
                <a:cubicBezTo>
                  <a:pt x="6" y="2177"/>
                  <a:pt x="0" y="2171"/>
                  <a:pt x="0" y="2164"/>
                </a:cubicBezTo>
                <a:cubicBezTo>
                  <a:pt x="0" y="2157"/>
                  <a:pt x="6" y="2152"/>
                  <a:pt x="13" y="2152"/>
                </a:cubicBezTo>
                <a:cubicBezTo>
                  <a:pt x="20" y="2152"/>
                  <a:pt x="25" y="2157"/>
                  <a:pt x="25" y="2164"/>
                </a:cubicBezTo>
                <a:close/>
                <a:moveTo>
                  <a:pt x="25" y="2214"/>
                </a:moveTo>
                <a:lnTo>
                  <a:pt x="25" y="2214"/>
                </a:lnTo>
                <a:cubicBezTo>
                  <a:pt x="25" y="2221"/>
                  <a:pt x="20" y="2227"/>
                  <a:pt x="13" y="2227"/>
                </a:cubicBezTo>
                <a:cubicBezTo>
                  <a:pt x="6" y="2227"/>
                  <a:pt x="0" y="2221"/>
                  <a:pt x="0" y="2214"/>
                </a:cubicBezTo>
                <a:cubicBezTo>
                  <a:pt x="0" y="2207"/>
                  <a:pt x="6" y="2202"/>
                  <a:pt x="13" y="2202"/>
                </a:cubicBezTo>
                <a:cubicBezTo>
                  <a:pt x="20" y="2202"/>
                  <a:pt x="25" y="2207"/>
                  <a:pt x="25" y="2214"/>
                </a:cubicBezTo>
                <a:close/>
                <a:moveTo>
                  <a:pt x="25" y="2264"/>
                </a:moveTo>
                <a:lnTo>
                  <a:pt x="25" y="2264"/>
                </a:lnTo>
                <a:cubicBezTo>
                  <a:pt x="25" y="2271"/>
                  <a:pt x="20" y="2277"/>
                  <a:pt x="13" y="2277"/>
                </a:cubicBezTo>
                <a:cubicBezTo>
                  <a:pt x="6" y="2277"/>
                  <a:pt x="0" y="2271"/>
                  <a:pt x="0" y="2264"/>
                </a:cubicBezTo>
                <a:cubicBezTo>
                  <a:pt x="0" y="2257"/>
                  <a:pt x="6" y="2252"/>
                  <a:pt x="13" y="2252"/>
                </a:cubicBezTo>
                <a:cubicBezTo>
                  <a:pt x="20" y="2252"/>
                  <a:pt x="25" y="2257"/>
                  <a:pt x="25" y="2264"/>
                </a:cubicBezTo>
                <a:close/>
                <a:moveTo>
                  <a:pt x="25" y="2314"/>
                </a:moveTo>
                <a:lnTo>
                  <a:pt x="25" y="2314"/>
                </a:lnTo>
                <a:cubicBezTo>
                  <a:pt x="25" y="2321"/>
                  <a:pt x="20" y="2327"/>
                  <a:pt x="13" y="2327"/>
                </a:cubicBezTo>
                <a:cubicBezTo>
                  <a:pt x="6" y="2327"/>
                  <a:pt x="0" y="2321"/>
                  <a:pt x="0" y="2314"/>
                </a:cubicBezTo>
                <a:cubicBezTo>
                  <a:pt x="0" y="2307"/>
                  <a:pt x="6" y="2302"/>
                  <a:pt x="13" y="2302"/>
                </a:cubicBezTo>
                <a:cubicBezTo>
                  <a:pt x="20" y="2302"/>
                  <a:pt x="25" y="2307"/>
                  <a:pt x="25" y="2314"/>
                </a:cubicBezTo>
                <a:close/>
                <a:moveTo>
                  <a:pt x="25" y="2364"/>
                </a:moveTo>
                <a:lnTo>
                  <a:pt x="25" y="2364"/>
                </a:lnTo>
                <a:cubicBezTo>
                  <a:pt x="25" y="2371"/>
                  <a:pt x="20" y="2377"/>
                  <a:pt x="13" y="2377"/>
                </a:cubicBezTo>
                <a:cubicBezTo>
                  <a:pt x="6" y="2377"/>
                  <a:pt x="0" y="2371"/>
                  <a:pt x="0" y="2364"/>
                </a:cubicBezTo>
                <a:cubicBezTo>
                  <a:pt x="0" y="2357"/>
                  <a:pt x="6" y="2352"/>
                  <a:pt x="13" y="2352"/>
                </a:cubicBezTo>
                <a:cubicBezTo>
                  <a:pt x="20" y="2352"/>
                  <a:pt x="25" y="2357"/>
                  <a:pt x="25" y="2364"/>
                </a:cubicBezTo>
                <a:close/>
                <a:moveTo>
                  <a:pt x="25" y="2414"/>
                </a:moveTo>
                <a:lnTo>
                  <a:pt x="25" y="2414"/>
                </a:lnTo>
                <a:cubicBezTo>
                  <a:pt x="25" y="2421"/>
                  <a:pt x="20" y="2427"/>
                  <a:pt x="13" y="2427"/>
                </a:cubicBezTo>
                <a:cubicBezTo>
                  <a:pt x="6" y="2427"/>
                  <a:pt x="0" y="2421"/>
                  <a:pt x="0" y="2414"/>
                </a:cubicBezTo>
                <a:cubicBezTo>
                  <a:pt x="0" y="2407"/>
                  <a:pt x="6" y="2402"/>
                  <a:pt x="13" y="2402"/>
                </a:cubicBezTo>
                <a:cubicBezTo>
                  <a:pt x="20" y="2402"/>
                  <a:pt x="25" y="2407"/>
                  <a:pt x="25" y="2414"/>
                </a:cubicBezTo>
                <a:close/>
                <a:moveTo>
                  <a:pt x="25" y="2464"/>
                </a:moveTo>
                <a:lnTo>
                  <a:pt x="25" y="2464"/>
                </a:lnTo>
                <a:cubicBezTo>
                  <a:pt x="25" y="2471"/>
                  <a:pt x="20" y="2477"/>
                  <a:pt x="13" y="2477"/>
                </a:cubicBezTo>
                <a:cubicBezTo>
                  <a:pt x="6" y="2477"/>
                  <a:pt x="0" y="2471"/>
                  <a:pt x="0" y="2464"/>
                </a:cubicBezTo>
                <a:cubicBezTo>
                  <a:pt x="0" y="2457"/>
                  <a:pt x="6" y="2452"/>
                  <a:pt x="13" y="2452"/>
                </a:cubicBezTo>
                <a:cubicBezTo>
                  <a:pt x="20" y="2452"/>
                  <a:pt x="25" y="2457"/>
                  <a:pt x="25" y="2464"/>
                </a:cubicBezTo>
                <a:close/>
                <a:moveTo>
                  <a:pt x="25" y="2514"/>
                </a:moveTo>
                <a:lnTo>
                  <a:pt x="25" y="2514"/>
                </a:lnTo>
                <a:cubicBezTo>
                  <a:pt x="25" y="2521"/>
                  <a:pt x="20" y="2527"/>
                  <a:pt x="13" y="2527"/>
                </a:cubicBezTo>
                <a:cubicBezTo>
                  <a:pt x="6" y="2527"/>
                  <a:pt x="0" y="2521"/>
                  <a:pt x="0" y="2514"/>
                </a:cubicBezTo>
                <a:cubicBezTo>
                  <a:pt x="0" y="2507"/>
                  <a:pt x="6" y="2502"/>
                  <a:pt x="13" y="2502"/>
                </a:cubicBezTo>
                <a:cubicBezTo>
                  <a:pt x="20" y="2502"/>
                  <a:pt x="25" y="2507"/>
                  <a:pt x="25" y="2514"/>
                </a:cubicBezTo>
                <a:close/>
                <a:moveTo>
                  <a:pt x="25" y="2564"/>
                </a:moveTo>
                <a:lnTo>
                  <a:pt x="25" y="2564"/>
                </a:lnTo>
                <a:cubicBezTo>
                  <a:pt x="25" y="2571"/>
                  <a:pt x="20" y="2577"/>
                  <a:pt x="13" y="2577"/>
                </a:cubicBezTo>
                <a:cubicBezTo>
                  <a:pt x="6" y="2577"/>
                  <a:pt x="0" y="2571"/>
                  <a:pt x="0" y="2564"/>
                </a:cubicBezTo>
                <a:cubicBezTo>
                  <a:pt x="0" y="2557"/>
                  <a:pt x="6" y="2552"/>
                  <a:pt x="13" y="2552"/>
                </a:cubicBezTo>
                <a:cubicBezTo>
                  <a:pt x="20" y="2552"/>
                  <a:pt x="25" y="2557"/>
                  <a:pt x="25" y="2564"/>
                </a:cubicBezTo>
                <a:close/>
                <a:moveTo>
                  <a:pt x="25" y="2614"/>
                </a:moveTo>
                <a:lnTo>
                  <a:pt x="25" y="2614"/>
                </a:lnTo>
                <a:cubicBezTo>
                  <a:pt x="25" y="2621"/>
                  <a:pt x="20" y="2627"/>
                  <a:pt x="13" y="2627"/>
                </a:cubicBezTo>
                <a:cubicBezTo>
                  <a:pt x="6" y="2627"/>
                  <a:pt x="0" y="2621"/>
                  <a:pt x="0" y="2614"/>
                </a:cubicBezTo>
                <a:cubicBezTo>
                  <a:pt x="0" y="2607"/>
                  <a:pt x="6" y="2602"/>
                  <a:pt x="13" y="2602"/>
                </a:cubicBezTo>
                <a:cubicBezTo>
                  <a:pt x="20" y="2602"/>
                  <a:pt x="25" y="2607"/>
                  <a:pt x="25" y="2614"/>
                </a:cubicBezTo>
                <a:close/>
                <a:moveTo>
                  <a:pt x="25" y="2664"/>
                </a:moveTo>
                <a:lnTo>
                  <a:pt x="25" y="2664"/>
                </a:lnTo>
                <a:cubicBezTo>
                  <a:pt x="25" y="2671"/>
                  <a:pt x="20" y="2677"/>
                  <a:pt x="13" y="2677"/>
                </a:cubicBezTo>
                <a:cubicBezTo>
                  <a:pt x="6" y="2677"/>
                  <a:pt x="0" y="2671"/>
                  <a:pt x="0" y="2664"/>
                </a:cubicBezTo>
                <a:cubicBezTo>
                  <a:pt x="0" y="2657"/>
                  <a:pt x="6" y="2652"/>
                  <a:pt x="13" y="2652"/>
                </a:cubicBezTo>
                <a:cubicBezTo>
                  <a:pt x="20" y="2652"/>
                  <a:pt x="25" y="2657"/>
                  <a:pt x="25" y="2664"/>
                </a:cubicBezTo>
                <a:close/>
                <a:moveTo>
                  <a:pt x="25" y="2714"/>
                </a:moveTo>
                <a:lnTo>
                  <a:pt x="25" y="2714"/>
                </a:lnTo>
                <a:cubicBezTo>
                  <a:pt x="25" y="2721"/>
                  <a:pt x="20" y="2727"/>
                  <a:pt x="13" y="2727"/>
                </a:cubicBezTo>
                <a:cubicBezTo>
                  <a:pt x="6" y="2727"/>
                  <a:pt x="0" y="2721"/>
                  <a:pt x="0" y="2714"/>
                </a:cubicBezTo>
                <a:cubicBezTo>
                  <a:pt x="0" y="2707"/>
                  <a:pt x="6" y="2702"/>
                  <a:pt x="13" y="2702"/>
                </a:cubicBezTo>
                <a:cubicBezTo>
                  <a:pt x="20" y="2702"/>
                  <a:pt x="25" y="2707"/>
                  <a:pt x="25" y="2714"/>
                </a:cubicBezTo>
                <a:close/>
                <a:moveTo>
                  <a:pt x="25" y="2764"/>
                </a:moveTo>
                <a:lnTo>
                  <a:pt x="25" y="2764"/>
                </a:lnTo>
                <a:cubicBezTo>
                  <a:pt x="25" y="2771"/>
                  <a:pt x="20" y="2777"/>
                  <a:pt x="13" y="2777"/>
                </a:cubicBezTo>
                <a:cubicBezTo>
                  <a:pt x="6" y="2777"/>
                  <a:pt x="0" y="2771"/>
                  <a:pt x="0" y="2764"/>
                </a:cubicBezTo>
                <a:cubicBezTo>
                  <a:pt x="0" y="2757"/>
                  <a:pt x="6" y="2752"/>
                  <a:pt x="13" y="2752"/>
                </a:cubicBezTo>
                <a:cubicBezTo>
                  <a:pt x="20" y="2752"/>
                  <a:pt x="25" y="2757"/>
                  <a:pt x="25" y="2764"/>
                </a:cubicBezTo>
                <a:close/>
                <a:moveTo>
                  <a:pt x="25" y="2814"/>
                </a:moveTo>
                <a:lnTo>
                  <a:pt x="25" y="2814"/>
                </a:lnTo>
                <a:cubicBezTo>
                  <a:pt x="25" y="2821"/>
                  <a:pt x="20" y="2827"/>
                  <a:pt x="13" y="2827"/>
                </a:cubicBezTo>
                <a:cubicBezTo>
                  <a:pt x="6" y="2827"/>
                  <a:pt x="0" y="2821"/>
                  <a:pt x="0" y="2814"/>
                </a:cubicBezTo>
                <a:cubicBezTo>
                  <a:pt x="0" y="2807"/>
                  <a:pt x="6" y="2802"/>
                  <a:pt x="13" y="2802"/>
                </a:cubicBezTo>
                <a:cubicBezTo>
                  <a:pt x="20" y="2802"/>
                  <a:pt x="25" y="2807"/>
                  <a:pt x="25" y="2814"/>
                </a:cubicBezTo>
                <a:close/>
                <a:moveTo>
                  <a:pt x="25" y="2864"/>
                </a:moveTo>
                <a:lnTo>
                  <a:pt x="25" y="2864"/>
                </a:lnTo>
                <a:cubicBezTo>
                  <a:pt x="25" y="2871"/>
                  <a:pt x="20" y="2877"/>
                  <a:pt x="13" y="2877"/>
                </a:cubicBezTo>
                <a:cubicBezTo>
                  <a:pt x="6" y="2877"/>
                  <a:pt x="0" y="2871"/>
                  <a:pt x="0" y="2864"/>
                </a:cubicBezTo>
                <a:cubicBezTo>
                  <a:pt x="0" y="2857"/>
                  <a:pt x="6" y="2852"/>
                  <a:pt x="13" y="2852"/>
                </a:cubicBezTo>
                <a:cubicBezTo>
                  <a:pt x="20" y="2852"/>
                  <a:pt x="25" y="2857"/>
                  <a:pt x="25" y="2864"/>
                </a:cubicBezTo>
                <a:close/>
                <a:moveTo>
                  <a:pt x="25" y="2914"/>
                </a:moveTo>
                <a:lnTo>
                  <a:pt x="25" y="2914"/>
                </a:lnTo>
                <a:cubicBezTo>
                  <a:pt x="25" y="2921"/>
                  <a:pt x="20" y="2927"/>
                  <a:pt x="13" y="2927"/>
                </a:cubicBezTo>
                <a:cubicBezTo>
                  <a:pt x="6" y="2927"/>
                  <a:pt x="0" y="2921"/>
                  <a:pt x="0" y="2914"/>
                </a:cubicBezTo>
                <a:cubicBezTo>
                  <a:pt x="0" y="2907"/>
                  <a:pt x="6" y="2902"/>
                  <a:pt x="13" y="2902"/>
                </a:cubicBezTo>
                <a:cubicBezTo>
                  <a:pt x="20" y="2902"/>
                  <a:pt x="25" y="2907"/>
                  <a:pt x="25" y="2914"/>
                </a:cubicBezTo>
                <a:close/>
                <a:moveTo>
                  <a:pt x="25" y="2964"/>
                </a:moveTo>
                <a:lnTo>
                  <a:pt x="25" y="2964"/>
                </a:lnTo>
                <a:cubicBezTo>
                  <a:pt x="25" y="2971"/>
                  <a:pt x="20" y="2977"/>
                  <a:pt x="13" y="2977"/>
                </a:cubicBezTo>
                <a:cubicBezTo>
                  <a:pt x="6" y="2977"/>
                  <a:pt x="0" y="2971"/>
                  <a:pt x="0" y="2964"/>
                </a:cubicBezTo>
                <a:cubicBezTo>
                  <a:pt x="0" y="2958"/>
                  <a:pt x="6" y="2952"/>
                  <a:pt x="13" y="2952"/>
                </a:cubicBezTo>
                <a:cubicBezTo>
                  <a:pt x="20" y="2952"/>
                  <a:pt x="25" y="2958"/>
                  <a:pt x="25" y="2964"/>
                </a:cubicBezTo>
                <a:close/>
                <a:moveTo>
                  <a:pt x="25" y="3014"/>
                </a:moveTo>
                <a:lnTo>
                  <a:pt x="25" y="3014"/>
                </a:lnTo>
                <a:cubicBezTo>
                  <a:pt x="25" y="3021"/>
                  <a:pt x="20" y="3027"/>
                  <a:pt x="13" y="3027"/>
                </a:cubicBezTo>
                <a:cubicBezTo>
                  <a:pt x="6" y="3027"/>
                  <a:pt x="0" y="3021"/>
                  <a:pt x="0" y="3014"/>
                </a:cubicBezTo>
                <a:cubicBezTo>
                  <a:pt x="0" y="3008"/>
                  <a:pt x="6" y="3002"/>
                  <a:pt x="13" y="3002"/>
                </a:cubicBezTo>
                <a:cubicBezTo>
                  <a:pt x="20" y="3002"/>
                  <a:pt x="25" y="3008"/>
                  <a:pt x="25" y="3014"/>
                </a:cubicBezTo>
                <a:close/>
                <a:moveTo>
                  <a:pt x="25" y="3064"/>
                </a:moveTo>
                <a:lnTo>
                  <a:pt x="25" y="3065"/>
                </a:lnTo>
                <a:cubicBezTo>
                  <a:pt x="25" y="3071"/>
                  <a:pt x="20" y="3077"/>
                  <a:pt x="13" y="3077"/>
                </a:cubicBezTo>
                <a:cubicBezTo>
                  <a:pt x="6" y="3077"/>
                  <a:pt x="0" y="3071"/>
                  <a:pt x="0" y="3065"/>
                </a:cubicBezTo>
                <a:lnTo>
                  <a:pt x="0" y="3064"/>
                </a:lnTo>
                <a:cubicBezTo>
                  <a:pt x="0" y="3058"/>
                  <a:pt x="6" y="3052"/>
                  <a:pt x="13" y="3052"/>
                </a:cubicBezTo>
                <a:cubicBezTo>
                  <a:pt x="20" y="3052"/>
                  <a:pt x="25" y="3058"/>
                  <a:pt x="25" y="3064"/>
                </a:cubicBezTo>
                <a:close/>
                <a:moveTo>
                  <a:pt x="25" y="3115"/>
                </a:moveTo>
                <a:lnTo>
                  <a:pt x="25" y="3115"/>
                </a:lnTo>
                <a:cubicBezTo>
                  <a:pt x="25" y="3121"/>
                  <a:pt x="20" y="3127"/>
                  <a:pt x="13" y="3127"/>
                </a:cubicBezTo>
                <a:cubicBezTo>
                  <a:pt x="6" y="3127"/>
                  <a:pt x="0" y="3121"/>
                  <a:pt x="0" y="3115"/>
                </a:cubicBezTo>
                <a:cubicBezTo>
                  <a:pt x="0" y="3108"/>
                  <a:pt x="6" y="3102"/>
                  <a:pt x="13" y="3102"/>
                </a:cubicBezTo>
                <a:cubicBezTo>
                  <a:pt x="20" y="3102"/>
                  <a:pt x="25" y="3108"/>
                  <a:pt x="25" y="3115"/>
                </a:cubicBezTo>
                <a:close/>
                <a:moveTo>
                  <a:pt x="25" y="3165"/>
                </a:moveTo>
                <a:lnTo>
                  <a:pt x="25" y="3165"/>
                </a:lnTo>
                <a:cubicBezTo>
                  <a:pt x="25" y="3171"/>
                  <a:pt x="20" y="3177"/>
                  <a:pt x="13" y="3177"/>
                </a:cubicBezTo>
                <a:cubicBezTo>
                  <a:pt x="6" y="3177"/>
                  <a:pt x="0" y="3171"/>
                  <a:pt x="0" y="3165"/>
                </a:cubicBezTo>
                <a:cubicBezTo>
                  <a:pt x="0" y="3158"/>
                  <a:pt x="6" y="3152"/>
                  <a:pt x="13" y="3152"/>
                </a:cubicBezTo>
                <a:cubicBezTo>
                  <a:pt x="20" y="3152"/>
                  <a:pt x="25" y="3158"/>
                  <a:pt x="25" y="3165"/>
                </a:cubicBezTo>
                <a:close/>
                <a:moveTo>
                  <a:pt x="25" y="3215"/>
                </a:moveTo>
                <a:lnTo>
                  <a:pt x="25" y="3215"/>
                </a:lnTo>
                <a:cubicBezTo>
                  <a:pt x="25" y="3221"/>
                  <a:pt x="20" y="3227"/>
                  <a:pt x="13" y="3227"/>
                </a:cubicBezTo>
                <a:cubicBezTo>
                  <a:pt x="6" y="3227"/>
                  <a:pt x="0" y="3221"/>
                  <a:pt x="0" y="3215"/>
                </a:cubicBezTo>
                <a:cubicBezTo>
                  <a:pt x="0" y="3208"/>
                  <a:pt x="6" y="3202"/>
                  <a:pt x="13" y="3202"/>
                </a:cubicBezTo>
                <a:cubicBezTo>
                  <a:pt x="20" y="3202"/>
                  <a:pt x="25" y="3208"/>
                  <a:pt x="25" y="3215"/>
                </a:cubicBezTo>
                <a:close/>
                <a:moveTo>
                  <a:pt x="25" y="3265"/>
                </a:moveTo>
                <a:lnTo>
                  <a:pt x="25" y="3265"/>
                </a:lnTo>
                <a:cubicBezTo>
                  <a:pt x="25" y="3272"/>
                  <a:pt x="20" y="3277"/>
                  <a:pt x="13" y="3277"/>
                </a:cubicBezTo>
                <a:cubicBezTo>
                  <a:pt x="6" y="3277"/>
                  <a:pt x="0" y="3272"/>
                  <a:pt x="0" y="3265"/>
                </a:cubicBezTo>
                <a:cubicBezTo>
                  <a:pt x="0" y="3258"/>
                  <a:pt x="6" y="3252"/>
                  <a:pt x="13" y="3252"/>
                </a:cubicBezTo>
                <a:cubicBezTo>
                  <a:pt x="20" y="3252"/>
                  <a:pt x="25" y="3258"/>
                  <a:pt x="25" y="3265"/>
                </a:cubicBezTo>
                <a:close/>
                <a:moveTo>
                  <a:pt x="25" y="3315"/>
                </a:moveTo>
                <a:lnTo>
                  <a:pt x="25" y="3315"/>
                </a:lnTo>
                <a:cubicBezTo>
                  <a:pt x="25" y="3322"/>
                  <a:pt x="20" y="3327"/>
                  <a:pt x="13" y="3327"/>
                </a:cubicBezTo>
                <a:cubicBezTo>
                  <a:pt x="6" y="3327"/>
                  <a:pt x="0" y="3322"/>
                  <a:pt x="0" y="3315"/>
                </a:cubicBezTo>
                <a:cubicBezTo>
                  <a:pt x="0" y="3308"/>
                  <a:pt x="6" y="3302"/>
                  <a:pt x="13" y="3302"/>
                </a:cubicBezTo>
                <a:cubicBezTo>
                  <a:pt x="20" y="3302"/>
                  <a:pt x="25" y="3308"/>
                  <a:pt x="25" y="3315"/>
                </a:cubicBezTo>
                <a:close/>
                <a:moveTo>
                  <a:pt x="25" y="3365"/>
                </a:moveTo>
                <a:lnTo>
                  <a:pt x="25" y="3365"/>
                </a:lnTo>
                <a:cubicBezTo>
                  <a:pt x="25" y="3372"/>
                  <a:pt x="20" y="3377"/>
                  <a:pt x="13" y="3377"/>
                </a:cubicBezTo>
                <a:cubicBezTo>
                  <a:pt x="6" y="3377"/>
                  <a:pt x="0" y="3372"/>
                  <a:pt x="0" y="3365"/>
                </a:cubicBezTo>
                <a:cubicBezTo>
                  <a:pt x="0" y="3358"/>
                  <a:pt x="6" y="3352"/>
                  <a:pt x="13" y="3352"/>
                </a:cubicBezTo>
                <a:cubicBezTo>
                  <a:pt x="20" y="3352"/>
                  <a:pt x="25" y="3358"/>
                  <a:pt x="25" y="3365"/>
                </a:cubicBezTo>
                <a:close/>
                <a:moveTo>
                  <a:pt x="25" y="3415"/>
                </a:moveTo>
                <a:lnTo>
                  <a:pt x="25" y="3415"/>
                </a:lnTo>
                <a:cubicBezTo>
                  <a:pt x="25" y="3422"/>
                  <a:pt x="20" y="3427"/>
                  <a:pt x="13" y="3427"/>
                </a:cubicBezTo>
                <a:cubicBezTo>
                  <a:pt x="6" y="3427"/>
                  <a:pt x="0" y="3422"/>
                  <a:pt x="0" y="3415"/>
                </a:cubicBezTo>
                <a:cubicBezTo>
                  <a:pt x="0" y="3408"/>
                  <a:pt x="6" y="3402"/>
                  <a:pt x="13" y="3402"/>
                </a:cubicBezTo>
                <a:cubicBezTo>
                  <a:pt x="20" y="3402"/>
                  <a:pt x="25" y="3408"/>
                  <a:pt x="25" y="3415"/>
                </a:cubicBezTo>
                <a:close/>
                <a:moveTo>
                  <a:pt x="25" y="3465"/>
                </a:moveTo>
                <a:lnTo>
                  <a:pt x="25" y="3465"/>
                </a:lnTo>
                <a:cubicBezTo>
                  <a:pt x="25" y="3472"/>
                  <a:pt x="20" y="3477"/>
                  <a:pt x="13" y="3477"/>
                </a:cubicBezTo>
                <a:cubicBezTo>
                  <a:pt x="6" y="3477"/>
                  <a:pt x="0" y="3472"/>
                  <a:pt x="0" y="3465"/>
                </a:cubicBezTo>
                <a:cubicBezTo>
                  <a:pt x="0" y="3458"/>
                  <a:pt x="6" y="3452"/>
                  <a:pt x="13" y="3452"/>
                </a:cubicBezTo>
                <a:cubicBezTo>
                  <a:pt x="20" y="3452"/>
                  <a:pt x="25" y="3458"/>
                  <a:pt x="25" y="3465"/>
                </a:cubicBezTo>
                <a:close/>
                <a:moveTo>
                  <a:pt x="25" y="3515"/>
                </a:moveTo>
                <a:lnTo>
                  <a:pt x="25" y="3515"/>
                </a:lnTo>
                <a:cubicBezTo>
                  <a:pt x="25" y="3522"/>
                  <a:pt x="20" y="3527"/>
                  <a:pt x="13" y="3527"/>
                </a:cubicBezTo>
                <a:cubicBezTo>
                  <a:pt x="6" y="3527"/>
                  <a:pt x="0" y="3522"/>
                  <a:pt x="0" y="3515"/>
                </a:cubicBezTo>
                <a:cubicBezTo>
                  <a:pt x="0" y="3508"/>
                  <a:pt x="6" y="3502"/>
                  <a:pt x="13" y="3502"/>
                </a:cubicBezTo>
                <a:cubicBezTo>
                  <a:pt x="20" y="3502"/>
                  <a:pt x="25" y="3508"/>
                  <a:pt x="25" y="3515"/>
                </a:cubicBezTo>
                <a:close/>
                <a:moveTo>
                  <a:pt x="25" y="3565"/>
                </a:moveTo>
                <a:lnTo>
                  <a:pt x="25" y="3565"/>
                </a:lnTo>
                <a:cubicBezTo>
                  <a:pt x="25" y="3572"/>
                  <a:pt x="20" y="3577"/>
                  <a:pt x="13" y="3577"/>
                </a:cubicBezTo>
                <a:cubicBezTo>
                  <a:pt x="6" y="3577"/>
                  <a:pt x="0" y="3572"/>
                  <a:pt x="0" y="3565"/>
                </a:cubicBezTo>
                <a:cubicBezTo>
                  <a:pt x="0" y="3558"/>
                  <a:pt x="6" y="3552"/>
                  <a:pt x="13" y="3552"/>
                </a:cubicBezTo>
                <a:cubicBezTo>
                  <a:pt x="20" y="3552"/>
                  <a:pt x="25" y="3558"/>
                  <a:pt x="25" y="3565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Freeform 48"/>
          <p:cNvSpPr>
            <a:spLocks noEditPoints="1"/>
          </p:cNvSpPr>
          <p:nvPr/>
        </p:nvSpPr>
        <p:spPr bwMode="auto">
          <a:xfrm>
            <a:off x="1028700" y="1860550"/>
            <a:ext cx="898525" cy="71438"/>
          </a:xfrm>
          <a:custGeom>
            <a:avLst/>
            <a:gdLst>
              <a:gd name="T0" fmla="*/ 2147483647 w 566"/>
              <a:gd name="T1" fmla="*/ 2147483647 h 45"/>
              <a:gd name="T2" fmla="*/ 2147483647 w 566"/>
              <a:gd name="T3" fmla="*/ 2147483647 h 45"/>
              <a:gd name="T4" fmla="*/ 2147483647 w 566"/>
              <a:gd name="T5" fmla="*/ 2147483647 h 45"/>
              <a:gd name="T6" fmla="*/ 2147483647 w 566"/>
              <a:gd name="T7" fmla="*/ 2147483647 h 45"/>
              <a:gd name="T8" fmla="*/ 2147483647 w 566"/>
              <a:gd name="T9" fmla="*/ 2147483647 h 45"/>
              <a:gd name="T10" fmla="*/ 2147483647 w 566"/>
              <a:gd name="T11" fmla="*/ 2147483647 h 45"/>
              <a:gd name="T12" fmla="*/ 0 w 566"/>
              <a:gd name="T13" fmla="*/ 2147483647 h 45"/>
              <a:gd name="T14" fmla="*/ 2147483647 w 566"/>
              <a:gd name="T15" fmla="*/ 0 h 45"/>
              <a:gd name="T16" fmla="*/ 2147483647 w 566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"/>
              <a:gd name="T28" fmla="*/ 0 h 45"/>
              <a:gd name="T29" fmla="*/ 566 w 56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" h="45">
                <a:moveTo>
                  <a:pt x="566" y="26"/>
                </a:moveTo>
                <a:lnTo>
                  <a:pt x="37" y="26"/>
                </a:lnTo>
                <a:lnTo>
                  <a:pt x="37" y="19"/>
                </a:lnTo>
                <a:lnTo>
                  <a:pt x="566" y="19"/>
                </a:lnTo>
                <a:lnTo>
                  <a:pt x="566" y="26"/>
                </a:lnTo>
                <a:close/>
                <a:moveTo>
                  <a:pt x="45" y="45"/>
                </a:moveTo>
                <a:lnTo>
                  <a:pt x="0" y="23"/>
                </a:lnTo>
                <a:lnTo>
                  <a:pt x="45" y="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Freeform 49"/>
          <p:cNvSpPr>
            <a:spLocks noEditPoints="1"/>
          </p:cNvSpPr>
          <p:nvPr/>
        </p:nvSpPr>
        <p:spPr bwMode="auto">
          <a:xfrm>
            <a:off x="2112963" y="1860550"/>
            <a:ext cx="850900" cy="71438"/>
          </a:xfrm>
          <a:custGeom>
            <a:avLst/>
            <a:gdLst>
              <a:gd name="T0" fmla="*/ 0 w 536"/>
              <a:gd name="T1" fmla="*/ 2147483647 h 45"/>
              <a:gd name="T2" fmla="*/ 2147483647 w 536"/>
              <a:gd name="T3" fmla="*/ 2147483647 h 45"/>
              <a:gd name="T4" fmla="*/ 2147483647 w 536"/>
              <a:gd name="T5" fmla="*/ 2147483647 h 45"/>
              <a:gd name="T6" fmla="*/ 0 w 536"/>
              <a:gd name="T7" fmla="*/ 2147483647 h 45"/>
              <a:gd name="T8" fmla="*/ 0 w 536"/>
              <a:gd name="T9" fmla="*/ 2147483647 h 45"/>
              <a:gd name="T10" fmla="*/ 2147483647 w 536"/>
              <a:gd name="T11" fmla="*/ 0 h 45"/>
              <a:gd name="T12" fmla="*/ 2147483647 w 536"/>
              <a:gd name="T13" fmla="*/ 2147483647 h 45"/>
              <a:gd name="T14" fmla="*/ 2147483647 w 536"/>
              <a:gd name="T15" fmla="*/ 2147483647 h 45"/>
              <a:gd name="T16" fmla="*/ 2147483647 w 536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45"/>
              <a:gd name="T29" fmla="*/ 536 w 53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45">
                <a:moveTo>
                  <a:pt x="0" y="19"/>
                </a:moveTo>
                <a:lnTo>
                  <a:pt x="498" y="19"/>
                </a:lnTo>
                <a:lnTo>
                  <a:pt x="498" y="26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491" y="0"/>
                </a:moveTo>
                <a:lnTo>
                  <a:pt x="536" y="23"/>
                </a:lnTo>
                <a:lnTo>
                  <a:pt x="491" y="45"/>
                </a:lnTo>
                <a:lnTo>
                  <a:pt x="49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Freeform 50"/>
          <p:cNvSpPr>
            <a:spLocks noEditPoints="1"/>
          </p:cNvSpPr>
          <p:nvPr/>
        </p:nvSpPr>
        <p:spPr bwMode="auto">
          <a:xfrm>
            <a:off x="3017838" y="1860550"/>
            <a:ext cx="771525" cy="71438"/>
          </a:xfrm>
          <a:custGeom>
            <a:avLst/>
            <a:gdLst>
              <a:gd name="T0" fmla="*/ 2147483647 w 486"/>
              <a:gd name="T1" fmla="*/ 2147483647 h 45"/>
              <a:gd name="T2" fmla="*/ 2147483647 w 486"/>
              <a:gd name="T3" fmla="*/ 2147483647 h 45"/>
              <a:gd name="T4" fmla="*/ 2147483647 w 486"/>
              <a:gd name="T5" fmla="*/ 2147483647 h 45"/>
              <a:gd name="T6" fmla="*/ 2147483647 w 486"/>
              <a:gd name="T7" fmla="*/ 2147483647 h 45"/>
              <a:gd name="T8" fmla="*/ 2147483647 w 486"/>
              <a:gd name="T9" fmla="*/ 2147483647 h 45"/>
              <a:gd name="T10" fmla="*/ 2147483647 w 486"/>
              <a:gd name="T11" fmla="*/ 2147483647 h 45"/>
              <a:gd name="T12" fmla="*/ 0 w 486"/>
              <a:gd name="T13" fmla="*/ 2147483647 h 45"/>
              <a:gd name="T14" fmla="*/ 2147483647 w 486"/>
              <a:gd name="T15" fmla="*/ 0 h 45"/>
              <a:gd name="T16" fmla="*/ 2147483647 w 486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6"/>
              <a:gd name="T28" fmla="*/ 0 h 45"/>
              <a:gd name="T29" fmla="*/ 486 w 48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6" h="45">
                <a:moveTo>
                  <a:pt x="486" y="26"/>
                </a:moveTo>
                <a:lnTo>
                  <a:pt x="38" y="26"/>
                </a:lnTo>
                <a:lnTo>
                  <a:pt x="38" y="19"/>
                </a:lnTo>
                <a:lnTo>
                  <a:pt x="486" y="19"/>
                </a:lnTo>
                <a:lnTo>
                  <a:pt x="486" y="26"/>
                </a:lnTo>
                <a:close/>
                <a:moveTo>
                  <a:pt x="45" y="45"/>
                </a:moveTo>
                <a:lnTo>
                  <a:pt x="0" y="23"/>
                </a:lnTo>
                <a:lnTo>
                  <a:pt x="45" y="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Freeform 51"/>
          <p:cNvSpPr>
            <a:spLocks noEditPoints="1"/>
          </p:cNvSpPr>
          <p:nvPr/>
        </p:nvSpPr>
        <p:spPr bwMode="auto">
          <a:xfrm>
            <a:off x="3960813" y="1860550"/>
            <a:ext cx="769937" cy="71438"/>
          </a:xfrm>
          <a:custGeom>
            <a:avLst/>
            <a:gdLst>
              <a:gd name="T0" fmla="*/ 0 w 485"/>
              <a:gd name="T1" fmla="*/ 2147483647 h 45"/>
              <a:gd name="T2" fmla="*/ 2147483647 w 485"/>
              <a:gd name="T3" fmla="*/ 2147483647 h 45"/>
              <a:gd name="T4" fmla="*/ 2147483647 w 485"/>
              <a:gd name="T5" fmla="*/ 2147483647 h 45"/>
              <a:gd name="T6" fmla="*/ 0 w 485"/>
              <a:gd name="T7" fmla="*/ 2147483647 h 45"/>
              <a:gd name="T8" fmla="*/ 0 w 485"/>
              <a:gd name="T9" fmla="*/ 2147483647 h 45"/>
              <a:gd name="T10" fmla="*/ 2147483647 w 485"/>
              <a:gd name="T11" fmla="*/ 0 h 45"/>
              <a:gd name="T12" fmla="*/ 2147483647 w 485"/>
              <a:gd name="T13" fmla="*/ 2147483647 h 45"/>
              <a:gd name="T14" fmla="*/ 2147483647 w 485"/>
              <a:gd name="T15" fmla="*/ 2147483647 h 45"/>
              <a:gd name="T16" fmla="*/ 2147483647 w 485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5"/>
              <a:gd name="T28" fmla="*/ 0 h 45"/>
              <a:gd name="T29" fmla="*/ 485 w 485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5" h="45">
                <a:moveTo>
                  <a:pt x="0" y="19"/>
                </a:moveTo>
                <a:lnTo>
                  <a:pt x="448" y="19"/>
                </a:lnTo>
                <a:lnTo>
                  <a:pt x="448" y="26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440" y="0"/>
                </a:moveTo>
                <a:lnTo>
                  <a:pt x="485" y="23"/>
                </a:lnTo>
                <a:lnTo>
                  <a:pt x="440" y="45"/>
                </a:lnTo>
                <a:lnTo>
                  <a:pt x="44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Freeform 52"/>
          <p:cNvSpPr>
            <a:spLocks noEditPoints="1"/>
          </p:cNvSpPr>
          <p:nvPr/>
        </p:nvSpPr>
        <p:spPr bwMode="auto">
          <a:xfrm>
            <a:off x="3017838" y="1860550"/>
            <a:ext cx="771525" cy="71438"/>
          </a:xfrm>
          <a:custGeom>
            <a:avLst/>
            <a:gdLst>
              <a:gd name="T0" fmla="*/ 2147483647 w 486"/>
              <a:gd name="T1" fmla="*/ 2147483647 h 45"/>
              <a:gd name="T2" fmla="*/ 2147483647 w 486"/>
              <a:gd name="T3" fmla="*/ 2147483647 h 45"/>
              <a:gd name="T4" fmla="*/ 2147483647 w 486"/>
              <a:gd name="T5" fmla="*/ 2147483647 h 45"/>
              <a:gd name="T6" fmla="*/ 2147483647 w 486"/>
              <a:gd name="T7" fmla="*/ 2147483647 h 45"/>
              <a:gd name="T8" fmla="*/ 2147483647 w 486"/>
              <a:gd name="T9" fmla="*/ 2147483647 h 45"/>
              <a:gd name="T10" fmla="*/ 2147483647 w 486"/>
              <a:gd name="T11" fmla="*/ 2147483647 h 45"/>
              <a:gd name="T12" fmla="*/ 0 w 486"/>
              <a:gd name="T13" fmla="*/ 2147483647 h 45"/>
              <a:gd name="T14" fmla="*/ 2147483647 w 486"/>
              <a:gd name="T15" fmla="*/ 0 h 45"/>
              <a:gd name="T16" fmla="*/ 2147483647 w 486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6"/>
              <a:gd name="T28" fmla="*/ 0 h 45"/>
              <a:gd name="T29" fmla="*/ 486 w 486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6" h="45">
                <a:moveTo>
                  <a:pt x="486" y="26"/>
                </a:moveTo>
                <a:lnTo>
                  <a:pt x="38" y="26"/>
                </a:lnTo>
                <a:lnTo>
                  <a:pt x="38" y="19"/>
                </a:lnTo>
                <a:lnTo>
                  <a:pt x="486" y="19"/>
                </a:lnTo>
                <a:lnTo>
                  <a:pt x="486" y="26"/>
                </a:lnTo>
                <a:close/>
                <a:moveTo>
                  <a:pt x="45" y="45"/>
                </a:moveTo>
                <a:lnTo>
                  <a:pt x="0" y="23"/>
                </a:lnTo>
                <a:lnTo>
                  <a:pt x="45" y="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Freeform 53"/>
          <p:cNvSpPr>
            <a:spLocks noEditPoints="1"/>
          </p:cNvSpPr>
          <p:nvPr/>
        </p:nvSpPr>
        <p:spPr bwMode="auto">
          <a:xfrm>
            <a:off x="3960813" y="1860550"/>
            <a:ext cx="769937" cy="71438"/>
          </a:xfrm>
          <a:custGeom>
            <a:avLst/>
            <a:gdLst>
              <a:gd name="T0" fmla="*/ 0 w 485"/>
              <a:gd name="T1" fmla="*/ 2147483647 h 45"/>
              <a:gd name="T2" fmla="*/ 2147483647 w 485"/>
              <a:gd name="T3" fmla="*/ 2147483647 h 45"/>
              <a:gd name="T4" fmla="*/ 2147483647 w 485"/>
              <a:gd name="T5" fmla="*/ 2147483647 h 45"/>
              <a:gd name="T6" fmla="*/ 0 w 485"/>
              <a:gd name="T7" fmla="*/ 2147483647 h 45"/>
              <a:gd name="T8" fmla="*/ 0 w 485"/>
              <a:gd name="T9" fmla="*/ 2147483647 h 45"/>
              <a:gd name="T10" fmla="*/ 2147483647 w 485"/>
              <a:gd name="T11" fmla="*/ 0 h 45"/>
              <a:gd name="T12" fmla="*/ 2147483647 w 485"/>
              <a:gd name="T13" fmla="*/ 2147483647 h 45"/>
              <a:gd name="T14" fmla="*/ 2147483647 w 485"/>
              <a:gd name="T15" fmla="*/ 2147483647 h 45"/>
              <a:gd name="T16" fmla="*/ 2147483647 w 485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5"/>
              <a:gd name="T28" fmla="*/ 0 h 45"/>
              <a:gd name="T29" fmla="*/ 485 w 485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5" h="45">
                <a:moveTo>
                  <a:pt x="0" y="19"/>
                </a:moveTo>
                <a:lnTo>
                  <a:pt x="448" y="19"/>
                </a:lnTo>
                <a:lnTo>
                  <a:pt x="448" y="26"/>
                </a:lnTo>
                <a:lnTo>
                  <a:pt x="0" y="26"/>
                </a:lnTo>
                <a:lnTo>
                  <a:pt x="0" y="19"/>
                </a:lnTo>
                <a:close/>
                <a:moveTo>
                  <a:pt x="440" y="0"/>
                </a:moveTo>
                <a:lnTo>
                  <a:pt x="485" y="23"/>
                </a:lnTo>
                <a:lnTo>
                  <a:pt x="440" y="45"/>
                </a:lnTo>
                <a:lnTo>
                  <a:pt x="44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Freeform 54"/>
          <p:cNvSpPr>
            <a:spLocks noEditPoints="1"/>
          </p:cNvSpPr>
          <p:nvPr/>
        </p:nvSpPr>
        <p:spPr bwMode="auto">
          <a:xfrm>
            <a:off x="2984500" y="2095500"/>
            <a:ext cx="1935163" cy="9525"/>
          </a:xfrm>
          <a:custGeom>
            <a:avLst/>
            <a:gdLst>
              <a:gd name="T0" fmla="*/ 2147483647 w 5428"/>
              <a:gd name="T1" fmla="*/ 2147483647 h 25"/>
              <a:gd name="T2" fmla="*/ 2147483647 w 5428"/>
              <a:gd name="T3" fmla="*/ 2147483647 h 25"/>
              <a:gd name="T4" fmla="*/ 2147483647 w 5428"/>
              <a:gd name="T5" fmla="*/ 0 h 25"/>
              <a:gd name="T6" fmla="*/ 2147483647 w 5428"/>
              <a:gd name="T7" fmla="*/ 2147483647 h 25"/>
              <a:gd name="T8" fmla="*/ 2147483647 w 5428"/>
              <a:gd name="T9" fmla="*/ 2147483647 h 25"/>
              <a:gd name="T10" fmla="*/ 2147483647 w 5428"/>
              <a:gd name="T11" fmla="*/ 0 h 25"/>
              <a:gd name="T12" fmla="*/ 2147483647 w 5428"/>
              <a:gd name="T13" fmla="*/ 0 h 25"/>
              <a:gd name="T14" fmla="*/ 2147483647 w 5428"/>
              <a:gd name="T15" fmla="*/ 2147483647 h 25"/>
              <a:gd name="T16" fmla="*/ 2147483647 w 5428"/>
              <a:gd name="T17" fmla="*/ 2147483647 h 25"/>
              <a:gd name="T18" fmla="*/ 2147483647 w 5428"/>
              <a:gd name="T19" fmla="*/ 0 h 25"/>
              <a:gd name="T20" fmla="*/ 2147483647 w 5428"/>
              <a:gd name="T21" fmla="*/ 2147483647 h 25"/>
              <a:gd name="T22" fmla="*/ 2147483647 w 5428"/>
              <a:gd name="T23" fmla="*/ 2147483647 h 25"/>
              <a:gd name="T24" fmla="*/ 2147483647 w 5428"/>
              <a:gd name="T25" fmla="*/ 0 h 25"/>
              <a:gd name="T26" fmla="*/ 2147483647 w 5428"/>
              <a:gd name="T27" fmla="*/ 0 h 25"/>
              <a:gd name="T28" fmla="*/ 2147483647 w 5428"/>
              <a:gd name="T29" fmla="*/ 2147483647 h 25"/>
              <a:gd name="T30" fmla="*/ 2147483647 w 5428"/>
              <a:gd name="T31" fmla="*/ 2147483647 h 25"/>
              <a:gd name="T32" fmla="*/ 2147483647 w 5428"/>
              <a:gd name="T33" fmla="*/ 0 h 25"/>
              <a:gd name="T34" fmla="*/ 2147483647 w 5428"/>
              <a:gd name="T35" fmla="*/ 2147483647 h 25"/>
              <a:gd name="T36" fmla="*/ 2147483647 w 5428"/>
              <a:gd name="T37" fmla="*/ 2147483647 h 25"/>
              <a:gd name="T38" fmla="*/ 2147483647 w 5428"/>
              <a:gd name="T39" fmla="*/ 0 h 25"/>
              <a:gd name="T40" fmla="*/ 2147483647 w 5428"/>
              <a:gd name="T41" fmla="*/ 0 h 25"/>
              <a:gd name="T42" fmla="*/ 2147483647 w 5428"/>
              <a:gd name="T43" fmla="*/ 2147483647 h 25"/>
              <a:gd name="T44" fmla="*/ 2147483647 w 5428"/>
              <a:gd name="T45" fmla="*/ 2147483647 h 25"/>
              <a:gd name="T46" fmla="*/ 2147483647 w 5428"/>
              <a:gd name="T47" fmla="*/ 0 h 25"/>
              <a:gd name="T48" fmla="*/ 2147483647 w 5428"/>
              <a:gd name="T49" fmla="*/ 2147483647 h 25"/>
              <a:gd name="T50" fmla="*/ 2147483647 w 5428"/>
              <a:gd name="T51" fmla="*/ 2147483647 h 25"/>
              <a:gd name="T52" fmla="*/ 2147483647 w 5428"/>
              <a:gd name="T53" fmla="*/ 0 h 25"/>
              <a:gd name="T54" fmla="*/ 2147483647 w 5428"/>
              <a:gd name="T55" fmla="*/ 0 h 25"/>
              <a:gd name="T56" fmla="*/ 2147483647 w 5428"/>
              <a:gd name="T57" fmla="*/ 2147483647 h 25"/>
              <a:gd name="T58" fmla="*/ 2147483647 w 5428"/>
              <a:gd name="T59" fmla="*/ 2147483647 h 25"/>
              <a:gd name="T60" fmla="*/ 2147483647 w 5428"/>
              <a:gd name="T61" fmla="*/ 0 h 25"/>
              <a:gd name="T62" fmla="*/ 2147483647 w 5428"/>
              <a:gd name="T63" fmla="*/ 2147483647 h 25"/>
              <a:gd name="T64" fmla="*/ 2147483647 w 5428"/>
              <a:gd name="T65" fmla="*/ 2147483647 h 25"/>
              <a:gd name="T66" fmla="*/ 2147483647 w 5428"/>
              <a:gd name="T67" fmla="*/ 0 h 25"/>
              <a:gd name="T68" fmla="*/ 2147483647 w 5428"/>
              <a:gd name="T69" fmla="*/ 0 h 25"/>
              <a:gd name="T70" fmla="*/ 2147483647 w 5428"/>
              <a:gd name="T71" fmla="*/ 2147483647 h 25"/>
              <a:gd name="T72" fmla="*/ 2147483647 w 5428"/>
              <a:gd name="T73" fmla="*/ 2147483647 h 25"/>
              <a:gd name="T74" fmla="*/ 2147483647 w 5428"/>
              <a:gd name="T75" fmla="*/ 0 h 25"/>
              <a:gd name="T76" fmla="*/ 2147483647 w 5428"/>
              <a:gd name="T77" fmla="*/ 2147483647 h 25"/>
              <a:gd name="T78" fmla="*/ 2147483647 w 5428"/>
              <a:gd name="T79" fmla="*/ 2147483647 h 25"/>
              <a:gd name="T80" fmla="*/ 2147483647 w 5428"/>
              <a:gd name="T81" fmla="*/ 0 h 25"/>
              <a:gd name="T82" fmla="*/ 2147483647 w 5428"/>
              <a:gd name="T83" fmla="*/ 0 h 25"/>
              <a:gd name="T84" fmla="*/ 2147483647 w 5428"/>
              <a:gd name="T85" fmla="*/ 2147483647 h 25"/>
              <a:gd name="T86" fmla="*/ 2147483647 w 5428"/>
              <a:gd name="T87" fmla="*/ 2147483647 h 25"/>
              <a:gd name="T88" fmla="*/ 2147483647 w 5428"/>
              <a:gd name="T89" fmla="*/ 0 h 25"/>
              <a:gd name="T90" fmla="*/ 2147483647 w 5428"/>
              <a:gd name="T91" fmla="*/ 2147483647 h 25"/>
              <a:gd name="T92" fmla="*/ 2147483647 w 5428"/>
              <a:gd name="T93" fmla="*/ 2147483647 h 25"/>
              <a:gd name="T94" fmla="*/ 2147483647 w 5428"/>
              <a:gd name="T95" fmla="*/ 0 h 25"/>
              <a:gd name="T96" fmla="*/ 2147483647 w 5428"/>
              <a:gd name="T97" fmla="*/ 0 h 25"/>
              <a:gd name="T98" fmla="*/ 2147483647 w 5428"/>
              <a:gd name="T99" fmla="*/ 2147483647 h 25"/>
              <a:gd name="T100" fmla="*/ 2147483647 w 5428"/>
              <a:gd name="T101" fmla="*/ 2147483647 h 25"/>
              <a:gd name="T102" fmla="*/ 2147483647 w 5428"/>
              <a:gd name="T103" fmla="*/ 0 h 25"/>
              <a:gd name="T104" fmla="*/ 2147483647 w 5428"/>
              <a:gd name="T105" fmla="*/ 2147483647 h 25"/>
              <a:gd name="T106" fmla="*/ 2147483647 w 5428"/>
              <a:gd name="T107" fmla="*/ 2147483647 h 25"/>
              <a:gd name="T108" fmla="*/ 2147483647 w 5428"/>
              <a:gd name="T109" fmla="*/ 0 h 25"/>
              <a:gd name="T110" fmla="*/ 2147483647 w 5428"/>
              <a:gd name="T111" fmla="*/ 0 h 25"/>
              <a:gd name="T112" fmla="*/ 2147483647 w 5428"/>
              <a:gd name="T113" fmla="*/ 2147483647 h 25"/>
              <a:gd name="T114" fmla="*/ 2147483647 w 5428"/>
              <a:gd name="T115" fmla="*/ 2147483647 h 25"/>
              <a:gd name="T116" fmla="*/ 2147483647 w 5428"/>
              <a:gd name="T117" fmla="*/ 0 h 25"/>
              <a:gd name="T118" fmla="*/ 2147483647 w 5428"/>
              <a:gd name="T119" fmla="*/ 2147483647 h 25"/>
              <a:gd name="T120" fmla="*/ 2147483647 w 5428"/>
              <a:gd name="T121" fmla="*/ 2147483647 h 25"/>
              <a:gd name="T122" fmla="*/ 2147483647 w 5428"/>
              <a:gd name="T123" fmla="*/ 0 h 25"/>
              <a:gd name="T124" fmla="*/ 2147483647 w 5428"/>
              <a:gd name="T125" fmla="*/ 0 h 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428"/>
              <a:gd name="T190" fmla="*/ 0 h 25"/>
              <a:gd name="T191" fmla="*/ 5428 w 5428"/>
              <a:gd name="T192" fmla="*/ 25 h 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428" h="25">
                <a:moveTo>
                  <a:pt x="13" y="0"/>
                </a:moveTo>
                <a:lnTo>
                  <a:pt x="13" y="0"/>
                </a:lnTo>
                <a:cubicBezTo>
                  <a:pt x="20" y="0"/>
                  <a:pt x="25" y="6"/>
                  <a:pt x="25" y="12"/>
                </a:cubicBezTo>
                <a:cubicBezTo>
                  <a:pt x="25" y="19"/>
                  <a:pt x="20" y="25"/>
                  <a:pt x="13" y="25"/>
                </a:cubicBezTo>
                <a:cubicBezTo>
                  <a:pt x="6" y="25"/>
                  <a:pt x="0" y="19"/>
                  <a:pt x="0" y="12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63" y="0"/>
                </a:moveTo>
                <a:lnTo>
                  <a:pt x="63" y="0"/>
                </a:lnTo>
                <a:cubicBezTo>
                  <a:pt x="70" y="0"/>
                  <a:pt x="75" y="6"/>
                  <a:pt x="75" y="12"/>
                </a:cubicBezTo>
                <a:cubicBezTo>
                  <a:pt x="75" y="19"/>
                  <a:pt x="70" y="25"/>
                  <a:pt x="63" y="25"/>
                </a:cubicBezTo>
                <a:cubicBezTo>
                  <a:pt x="56" y="25"/>
                  <a:pt x="50" y="19"/>
                  <a:pt x="50" y="12"/>
                </a:cubicBezTo>
                <a:cubicBezTo>
                  <a:pt x="50" y="6"/>
                  <a:pt x="56" y="0"/>
                  <a:pt x="63" y="0"/>
                </a:cubicBezTo>
                <a:close/>
                <a:moveTo>
                  <a:pt x="113" y="0"/>
                </a:moveTo>
                <a:lnTo>
                  <a:pt x="113" y="0"/>
                </a:lnTo>
                <a:cubicBezTo>
                  <a:pt x="120" y="0"/>
                  <a:pt x="125" y="6"/>
                  <a:pt x="125" y="12"/>
                </a:cubicBezTo>
                <a:cubicBezTo>
                  <a:pt x="125" y="19"/>
                  <a:pt x="120" y="25"/>
                  <a:pt x="113" y="25"/>
                </a:cubicBezTo>
                <a:cubicBezTo>
                  <a:pt x="106" y="25"/>
                  <a:pt x="100" y="19"/>
                  <a:pt x="100" y="12"/>
                </a:cubicBezTo>
                <a:cubicBezTo>
                  <a:pt x="100" y="6"/>
                  <a:pt x="106" y="0"/>
                  <a:pt x="113" y="0"/>
                </a:cubicBezTo>
                <a:close/>
                <a:moveTo>
                  <a:pt x="163" y="0"/>
                </a:moveTo>
                <a:lnTo>
                  <a:pt x="163" y="0"/>
                </a:lnTo>
                <a:cubicBezTo>
                  <a:pt x="170" y="0"/>
                  <a:pt x="175" y="6"/>
                  <a:pt x="175" y="12"/>
                </a:cubicBezTo>
                <a:cubicBezTo>
                  <a:pt x="175" y="19"/>
                  <a:pt x="170" y="25"/>
                  <a:pt x="163" y="25"/>
                </a:cubicBezTo>
                <a:cubicBezTo>
                  <a:pt x="156" y="25"/>
                  <a:pt x="150" y="19"/>
                  <a:pt x="150" y="12"/>
                </a:cubicBezTo>
                <a:cubicBezTo>
                  <a:pt x="150" y="6"/>
                  <a:pt x="156" y="0"/>
                  <a:pt x="163" y="0"/>
                </a:cubicBezTo>
                <a:close/>
                <a:moveTo>
                  <a:pt x="213" y="0"/>
                </a:moveTo>
                <a:lnTo>
                  <a:pt x="213" y="0"/>
                </a:lnTo>
                <a:cubicBezTo>
                  <a:pt x="220" y="0"/>
                  <a:pt x="225" y="6"/>
                  <a:pt x="225" y="12"/>
                </a:cubicBezTo>
                <a:cubicBezTo>
                  <a:pt x="225" y="19"/>
                  <a:pt x="220" y="25"/>
                  <a:pt x="213" y="25"/>
                </a:cubicBezTo>
                <a:cubicBezTo>
                  <a:pt x="206" y="25"/>
                  <a:pt x="200" y="19"/>
                  <a:pt x="200" y="12"/>
                </a:cubicBezTo>
                <a:cubicBezTo>
                  <a:pt x="200" y="6"/>
                  <a:pt x="206" y="0"/>
                  <a:pt x="213" y="0"/>
                </a:cubicBezTo>
                <a:close/>
                <a:moveTo>
                  <a:pt x="263" y="0"/>
                </a:moveTo>
                <a:lnTo>
                  <a:pt x="263" y="0"/>
                </a:lnTo>
                <a:cubicBezTo>
                  <a:pt x="270" y="0"/>
                  <a:pt x="275" y="6"/>
                  <a:pt x="275" y="12"/>
                </a:cubicBezTo>
                <a:cubicBezTo>
                  <a:pt x="275" y="19"/>
                  <a:pt x="270" y="25"/>
                  <a:pt x="263" y="25"/>
                </a:cubicBezTo>
                <a:cubicBezTo>
                  <a:pt x="256" y="25"/>
                  <a:pt x="250" y="19"/>
                  <a:pt x="250" y="12"/>
                </a:cubicBezTo>
                <a:cubicBezTo>
                  <a:pt x="250" y="6"/>
                  <a:pt x="256" y="0"/>
                  <a:pt x="263" y="0"/>
                </a:cubicBezTo>
                <a:close/>
                <a:moveTo>
                  <a:pt x="313" y="0"/>
                </a:moveTo>
                <a:lnTo>
                  <a:pt x="313" y="0"/>
                </a:lnTo>
                <a:cubicBezTo>
                  <a:pt x="320" y="0"/>
                  <a:pt x="325" y="6"/>
                  <a:pt x="325" y="12"/>
                </a:cubicBezTo>
                <a:cubicBezTo>
                  <a:pt x="325" y="19"/>
                  <a:pt x="320" y="25"/>
                  <a:pt x="313" y="25"/>
                </a:cubicBezTo>
                <a:cubicBezTo>
                  <a:pt x="306" y="25"/>
                  <a:pt x="300" y="19"/>
                  <a:pt x="300" y="12"/>
                </a:cubicBezTo>
                <a:cubicBezTo>
                  <a:pt x="300" y="6"/>
                  <a:pt x="306" y="0"/>
                  <a:pt x="313" y="0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370" y="0"/>
                  <a:pt x="375" y="6"/>
                  <a:pt x="375" y="12"/>
                </a:cubicBezTo>
                <a:cubicBezTo>
                  <a:pt x="375" y="19"/>
                  <a:pt x="370" y="25"/>
                  <a:pt x="363" y="25"/>
                </a:cubicBezTo>
                <a:cubicBezTo>
                  <a:pt x="356" y="25"/>
                  <a:pt x="350" y="19"/>
                  <a:pt x="350" y="12"/>
                </a:cubicBezTo>
                <a:cubicBezTo>
                  <a:pt x="350" y="6"/>
                  <a:pt x="356" y="0"/>
                  <a:pt x="363" y="0"/>
                </a:cubicBezTo>
                <a:close/>
                <a:moveTo>
                  <a:pt x="413" y="0"/>
                </a:moveTo>
                <a:lnTo>
                  <a:pt x="413" y="0"/>
                </a:lnTo>
                <a:cubicBezTo>
                  <a:pt x="420" y="0"/>
                  <a:pt x="425" y="6"/>
                  <a:pt x="425" y="12"/>
                </a:cubicBezTo>
                <a:cubicBezTo>
                  <a:pt x="425" y="19"/>
                  <a:pt x="420" y="25"/>
                  <a:pt x="413" y="25"/>
                </a:cubicBezTo>
                <a:cubicBezTo>
                  <a:pt x="406" y="25"/>
                  <a:pt x="400" y="19"/>
                  <a:pt x="400" y="12"/>
                </a:cubicBezTo>
                <a:cubicBezTo>
                  <a:pt x="400" y="6"/>
                  <a:pt x="406" y="0"/>
                  <a:pt x="413" y="0"/>
                </a:cubicBezTo>
                <a:close/>
                <a:moveTo>
                  <a:pt x="463" y="0"/>
                </a:moveTo>
                <a:lnTo>
                  <a:pt x="463" y="0"/>
                </a:lnTo>
                <a:cubicBezTo>
                  <a:pt x="470" y="0"/>
                  <a:pt x="475" y="6"/>
                  <a:pt x="475" y="12"/>
                </a:cubicBezTo>
                <a:cubicBezTo>
                  <a:pt x="475" y="19"/>
                  <a:pt x="470" y="25"/>
                  <a:pt x="463" y="25"/>
                </a:cubicBezTo>
                <a:cubicBezTo>
                  <a:pt x="456" y="25"/>
                  <a:pt x="450" y="19"/>
                  <a:pt x="450" y="12"/>
                </a:cubicBezTo>
                <a:cubicBezTo>
                  <a:pt x="450" y="6"/>
                  <a:pt x="456" y="0"/>
                  <a:pt x="463" y="0"/>
                </a:cubicBezTo>
                <a:close/>
                <a:moveTo>
                  <a:pt x="513" y="0"/>
                </a:moveTo>
                <a:lnTo>
                  <a:pt x="513" y="0"/>
                </a:lnTo>
                <a:cubicBezTo>
                  <a:pt x="520" y="0"/>
                  <a:pt x="525" y="6"/>
                  <a:pt x="525" y="12"/>
                </a:cubicBezTo>
                <a:cubicBezTo>
                  <a:pt x="525" y="19"/>
                  <a:pt x="520" y="25"/>
                  <a:pt x="513" y="25"/>
                </a:cubicBezTo>
                <a:cubicBezTo>
                  <a:pt x="506" y="25"/>
                  <a:pt x="500" y="19"/>
                  <a:pt x="500" y="12"/>
                </a:cubicBezTo>
                <a:cubicBezTo>
                  <a:pt x="500" y="6"/>
                  <a:pt x="506" y="0"/>
                  <a:pt x="513" y="0"/>
                </a:cubicBezTo>
                <a:close/>
                <a:moveTo>
                  <a:pt x="563" y="0"/>
                </a:moveTo>
                <a:lnTo>
                  <a:pt x="563" y="0"/>
                </a:lnTo>
                <a:cubicBezTo>
                  <a:pt x="570" y="0"/>
                  <a:pt x="575" y="6"/>
                  <a:pt x="575" y="12"/>
                </a:cubicBezTo>
                <a:cubicBezTo>
                  <a:pt x="575" y="19"/>
                  <a:pt x="570" y="25"/>
                  <a:pt x="563" y="25"/>
                </a:cubicBezTo>
                <a:cubicBezTo>
                  <a:pt x="556" y="25"/>
                  <a:pt x="550" y="19"/>
                  <a:pt x="550" y="12"/>
                </a:cubicBezTo>
                <a:cubicBezTo>
                  <a:pt x="550" y="6"/>
                  <a:pt x="556" y="0"/>
                  <a:pt x="563" y="0"/>
                </a:cubicBezTo>
                <a:close/>
                <a:moveTo>
                  <a:pt x="613" y="0"/>
                </a:moveTo>
                <a:lnTo>
                  <a:pt x="613" y="0"/>
                </a:lnTo>
                <a:cubicBezTo>
                  <a:pt x="620" y="0"/>
                  <a:pt x="625" y="6"/>
                  <a:pt x="625" y="12"/>
                </a:cubicBezTo>
                <a:cubicBezTo>
                  <a:pt x="625" y="19"/>
                  <a:pt x="620" y="25"/>
                  <a:pt x="613" y="25"/>
                </a:cubicBezTo>
                <a:cubicBezTo>
                  <a:pt x="606" y="25"/>
                  <a:pt x="600" y="19"/>
                  <a:pt x="600" y="12"/>
                </a:cubicBezTo>
                <a:cubicBezTo>
                  <a:pt x="600" y="6"/>
                  <a:pt x="606" y="0"/>
                  <a:pt x="613" y="0"/>
                </a:cubicBezTo>
                <a:close/>
                <a:moveTo>
                  <a:pt x="663" y="0"/>
                </a:moveTo>
                <a:lnTo>
                  <a:pt x="663" y="0"/>
                </a:lnTo>
                <a:cubicBezTo>
                  <a:pt x="670" y="0"/>
                  <a:pt x="675" y="6"/>
                  <a:pt x="675" y="12"/>
                </a:cubicBezTo>
                <a:cubicBezTo>
                  <a:pt x="675" y="19"/>
                  <a:pt x="670" y="25"/>
                  <a:pt x="663" y="25"/>
                </a:cubicBezTo>
                <a:cubicBezTo>
                  <a:pt x="656" y="25"/>
                  <a:pt x="650" y="19"/>
                  <a:pt x="650" y="12"/>
                </a:cubicBezTo>
                <a:cubicBezTo>
                  <a:pt x="650" y="6"/>
                  <a:pt x="656" y="0"/>
                  <a:pt x="663" y="0"/>
                </a:cubicBezTo>
                <a:close/>
                <a:moveTo>
                  <a:pt x="713" y="0"/>
                </a:moveTo>
                <a:lnTo>
                  <a:pt x="713" y="0"/>
                </a:lnTo>
                <a:cubicBezTo>
                  <a:pt x="720" y="0"/>
                  <a:pt x="725" y="6"/>
                  <a:pt x="725" y="12"/>
                </a:cubicBezTo>
                <a:cubicBezTo>
                  <a:pt x="725" y="19"/>
                  <a:pt x="720" y="25"/>
                  <a:pt x="713" y="25"/>
                </a:cubicBezTo>
                <a:cubicBezTo>
                  <a:pt x="706" y="25"/>
                  <a:pt x="700" y="19"/>
                  <a:pt x="700" y="12"/>
                </a:cubicBezTo>
                <a:cubicBezTo>
                  <a:pt x="700" y="6"/>
                  <a:pt x="706" y="0"/>
                  <a:pt x="713" y="0"/>
                </a:cubicBezTo>
                <a:close/>
                <a:moveTo>
                  <a:pt x="763" y="0"/>
                </a:moveTo>
                <a:lnTo>
                  <a:pt x="763" y="0"/>
                </a:lnTo>
                <a:cubicBezTo>
                  <a:pt x="770" y="0"/>
                  <a:pt x="776" y="6"/>
                  <a:pt x="776" y="12"/>
                </a:cubicBezTo>
                <a:cubicBezTo>
                  <a:pt x="776" y="19"/>
                  <a:pt x="770" y="25"/>
                  <a:pt x="763" y="25"/>
                </a:cubicBezTo>
                <a:cubicBezTo>
                  <a:pt x="756" y="25"/>
                  <a:pt x="750" y="19"/>
                  <a:pt x="750" y="12"/>
                </a:cubicBezTo>
                <a:cubicBezTo>
                  <a:pt x="750" y="6"/>
                  <a:pt x="756" y="0"/>
                  <a:pt x="763" y="0"/>
                </a:cubicBezTo>
                <a:close/>
                <a:moveTo>
                  <a:pt x="813" y="0"/>
                </a:moveTo>
                <a:lnTo>
                  <a:pt x="813" y="0"/>
                </a:lnTo>
                <a:cubicBezTo>
                  <a:pt x="820" y="0"/>
                  <a:pt x="826" y="6"/>
                  <a:pt x="826" y="12"/>
                </a:cubicBezTo>
                <a:cubicBezTo>
                  <a:pt x="826" y="19"/>
                  <a:pt x="820" y="25"/>
                  <a:pt x="813" y="25"/>
                </a:cubicBezTo>
                <a:cubicBezTo>
                  <a:pt x="806" y="25"/>
                  <a:pt x="801" y="19"/>
                  <a:pt x="801" y="12"/>
                </a:cubicBezTo>
                <a:cubicBezTo>
                  <a:pt x="801" y="6"/>
                  <a:pt x="806" y="0"/>
                  <a:pt x="813" y="0"/>
                </a:cubicBezTo>
                <a:close/>
                <a:moveTo>
                  <a:pt x="863" y="0"/>
                </a:moveTo>
                <a:lnTo>
                  <a:pt x="863" y="0"/>
                </a:lnTo>
                <a:cubicBezTo>
                  <a:pt x="870" y="0"/>
                  <a:pt x="876" y="6"/>
                  <a:pt x="876" y="12"/>
                </a:cubicBezTo>
                <a:cubicBezTo>
                  <a:pt x="876" y="19"/>
                  <a:pt x="870" y="25"/>
                  <a:pt x="863" y="25"/>
                </a:cubicBezTo>
                <a:cubicBezTo>
                  <a:pt x="856" y="25"/>
                  <a:pt x="851" y="19"/>
                  <a:pt x="851" y="12"/>
                </a:cubicBezTo>
                <a:cubicBezTo>
                  <a:pt x="851" y="6"/>
                  <a:pt x="856" y="0"/>
                  <a:pt x="863" y="0"/>
                </a:cubicBezTo>
                <a:close/>
                <a:moveTo>
                  <a:pt x="913" y="0"/>
                </a:moveTo>
                <a:lnTo>
                  <a:pt x="913" y="0"/>
                </a:lnTo>
                <a:cubicBezTo>
                  <a:pt x="920" y="0"/>
                  <a:pt x="926" y="6"/>
                  <a:pt x="926" y="12"/>
                </a:cubicBezTo>
                <a:cubicBezTo>
                  <a:pt x="926" y="19"/>
                  <a:pt x="920" y="25"/>
                  <a:pt x="913" y="25"/>
                </a:cubicBezTo>
                <a:cubicBezTo>
                  <a:pt x="906" y="25"/>
                  <a:pt x="901" y="19"/>
                  <a:pt x="901" y="12"/>
                </a:cubicBezTo>
                <a:cubicBezTo>
                  <a:pt x="901" y="6"/>
                  <a:pt x="906" y="0"/>
                  <a:pt x="913" y="0"/>
                </a:cubicBezTo>
                <a:close/>
                <a:moveTo>
                  <a:pt x="963" y="0"/>
                </a:moveTo>
                <a:lnTo>
                  <a:pt x="963" y="0"/>
                </a:lnTo>
                <a:cubicBezTo>
                  <a:pt x="970" y="0"/>
                  <a:pt x="976" y="6"/>
                  <a:pt x="976" y="12"/>
                </a:cubicBezTo>
                <a:cubicBezTo>
                  <a:pt x="976" y="19"/>
                  <a:pt x="970" y="25"/>
                  <a:pt x="963" y="25"/>
                </a:cubicBezTo>
                <a:cubicBezTo>
                  <a:pt x="956" y="25"/>
                  <a:pt x="951" y="19"/>
                  <a:pt x="951" y="12"/>
                </a:cubicBezTo>
                <a:cubicBezTo>
                  <a:pt x="951" y="6"/>
                  <a:pt x="956" y="0"/>
                  <a:pt x="963" y="0"/>
                </a:cubicBezTo>
                <a:close/>
                <a:moveTo>
                  <a:pt x="1013" y="0"/>
                </a:moveTo>
                <a:lnTo>
                  <a:pt x="1013" y="0"/>
                </a:lnTo>
                <a:cubicBezTo>
                  <a:pt x="1020" y="0"/>
                  <a:pt x="1026" y="6"/>
                  <a:pt x="1026" y="12"/>
                </a:cubicBezTo>
                <a:cubicBezTo>
                  <a:pt x="1026" y="19"/>
                  <a:pt x="1020" y="25"/>
                  <a:pt x="1013" y="25"/>
                </a:cubicBezTo>
                <a:cubicBezTo>
                  <a:pt x="1006" y="25"/>
                  <a:pt x="1001" y="19"/>
                  <a:pt x="1001" y="12"/>
                </a:cubicBezTo>
                <a:cubicBezTo>
                  <a:pt x="1001" y="6"/>
                  <a:pt x="1006" y="0"/>
                  <a:pt x="1013" y="0"/>
                </a:cubicBezTo>
                <a:close/>
                <a:moveTo>
                  <a:pt x="1063" y="0"/>
                </a:moveTo>
                <a:lnTo>
                  <a:pt x="1063" y="0"/>
                </a:lnTo>
                <a:cubicBezTo>
                  <a:pt x="1070" y="0"/>
                  <a:pt x="1076" y="6"/>
                  <a:pt x="1076" y="12"/>
                </a:cubicBezTo>
                <a:cubicBezTo>
                  <a:pt x="1076" y="19"/>
                  <a:pt x="1070" y="25"/>
                  <a:pt x="1063" y="25"/>
                </a:cubicBezTo>
                <a:cubicBezTo>
                  <a:pt x="1056" y="25"/>
                  <a:pt x="1051" y="19"/>
                  <a:pt x="1051" y="12"/>
                </a:cubicBezTo>
                <a:cubicBezTo>
                  <a:pt x="1051" y="6"/>
                  <a:pt x="1056" y="0"/>
                  <a:pt x="1063" y="0"/>
                </a:cubicBezTo>
                <a:close/>
                <a:moveTo>
                  <a:pt x="1113" y="0"/>
                </a:moveTo>
                <a:lnTo>
                  <a:pt x="1113" y="0"/>
                </a:lnTo>
                <a:cubicBezTo>
                  <a:pt x="1120" y="0"/>
                  <a:pt x="1126" y="6"/>
                  <a:pt x="1126" y="12"/>
                </a:cubicBezTo>
                <a:cubicBezTo>
                  <a:pt x="1126" y="19"/>
                  <a:pt x="1120" y="25"/>
                  <a:pt x="1113" y="25"/>
                </a:cubicBezTo>
                <a:cubicBezTo>
                  <a:pt x="1106" y="25"/>
                  <a:pt x="1101" y="19"/>
                  <a:pt x="1101" y="12"/>
                </a:cubicBezTo>
                <a:cubicBezTo>
                  <a:pt x="1101" y="6"/>
                  <a:pt x="1106" y="0"/>
                  <a:pt x="1113" y="0"/>
                </a:cubicBezTo>
                <a:close/>
                <a:moveTo>
                  <a:pt x="1163" y="0"/>
                </a:moveTo>
                <a:lnTo>
                  <a:pt x="1163" y="0"/>
                </a:lnTo>
                <a:cubicBezTo>
                  <a:pt x="1170" y="0"/>
                  <a:pt x="1176" y="6"/>
                  <a:pt x="1176" y="12"/>
                </a:cubicBezTo>
                <a:cubicBezTo>
                  <a:pt x="1176" y="19"/>
                  <a:pt x="1170" y="25"/>
                  <a:pt x="1163" y="25"/>
                </a:cubicBezTo>
                <a:cubicBezTo>
                  <a:pt x="1156" y="25"/>
                  <a:pt x="1151" y="19"/>
                  <a:pt x="1151" y="12"/>
                </a:cubicBezTo>
                <a:cubicBezTo>
                  <a:pt x="1151" y="6"/>
                  <a:pt x="1156" y="0"/>
                  <a:pt x="1163" y="0"/>
                </a:cubicBezTo>
                <a:close/>
                <a:moveTo>
                  <a:pt x="1213" y="0"/>
                </a:moveTo>
                <a:lnTo>
                  <a:pt x="1213" y="0"/>
                </a:lnTo>
                <a:cubicBezTo>
                  <a:pt x="1220" y="0"/>
                  <a:pt x="1226" y="6"/>
                  <a:pt x="1226" y="12"/>
                </a:cubicBezTo>
                <a:cubicBezTo>
                  <a:pt x="1226" y="19"/>
                  <a:pt x="1220" y="25"/>
                  <a:pt x="1213" y="25"/>
                </a:cubicBezTo>
                <a:cubicBezTo>
                  <a:pt x="1206" y="25"/>
                  <a:pt x="1201" y="19"/>
                  <a:pt x="1201" y="12"/>
                </a:cubicBezTo>
                <a:cubicBezTo>
                  <a:pt x="1201" y="6"/>
                  <a:pt x="1206" y="0"/>
                  <a:pt x="1213" y="0"/>
                </a:cubicBezTo>
                <a:close/>
                <a:moveTo>
                  <a:pt x="1263" y="0"/>
                </a:moveTo>
                <a:lnTo>
                  <a:pt x="1263" y="0"/>
                </a:lnTo>
                <a:cubicBezTo>
                  <a:pt x="1270" y="0"/>
                  <a:pt x="1276" y="6"/>
                  <a:pt x="1276" y="12"/>
                </a:cubicBezTo>
                <a:cubicBezTo>
                  <a:pt x="1276" y="19"/>
                  <a:pt x="1270" y="25"/>
                  <a:pt x="1263" y="25"/>
                </a:cubicBezTo>
                <a:cubicBezTo>
                  <a:pt x="1256" y="25"/>
                  <a:pt x="1251" y="19"/>
                  <a:pt x="1251" y="12"/>
                </a:cubicBezTo>
                <a:cubicBezTo>
                  <a:pt x="1251" y="6"/>
                  <a:pt x="1256" y="0"/>
                  <a:pt x="1263" y="0"/>
                </a:cubicBezTo>
                <a:close/>
                <a:moveTo>
                  <a:pt x="1313" y="0"/>
                </a:moveTo>
                <a:lnTo>
                  <a:pt x="1313" y="0"/>
                </a:lnTo>
                <a:cubicBezTo>
                  <a:pt x="1320" y="0"/>
                  <a:pt x="1326" y="6"/>
                  <a:pt x="1326" y="12"/>
                </a:cubicBezTo>
                <a:cubicBezTo>
                  <a:pt x="1326" y="19"/>
                  <a:pt x="1320" y="25"/>
                  <a:pt x="1313" y="25"/>
                </a:cubicBezTo>
                <a:cubicBezTo>
                  <a:pt x="1306" y="25"/>
                  <a:pt x="1301" y="19"/>
                  <a:pt x="1301" y="12"/>
                </a:cubicBezTo>
                <a:cubicBezTo>
                  <a:pt x="1301" y="6"/>
                  <a:pt x="1306" y="0"/>
                  <a:pt x="1313" y="0"/>
                </a:cubicBezTo>
                <a:close/>
                <a:moveTo>
                  <a:pt x="1363" y="0"/>
                </a:moveTo>
                <a:lnTo>
                  <a:pt x="1363" y="0"/>
                </a:lnTo>
                <a:cubicBezTo>
                  <a:pt x="1370" y="0"/>
                  <a:pt x="1376" y="6"/>
                  <a:pt x="1376" y="12"/>
                </a:cubicBezTo>
                <a:cubicBezTo>
                  <a:pt x="1376" y="19"/>
                  <a:pt x="1370" y="25"/>
                  <a:pt x="1363" y="25"/>
                </a:cubicBezTo>
                <a:cubicBezTo>
                  <a:pt x="1356" y="25"/>
                  <a:pt x="1351" y="19"/>
                  <a:pt x="1351" y="12"/>
                </a:cubicBezTo>
                <a:cubicBezTo>
                  <a:pt x="1351" y="6"/>
                  <a:pt x="1356" y="0"/>
                  <a:pt x="1363" y="0"/>
                </a:cubicBezTo>
                <a:close/>
                <a:moveTo>
                  <a:pt x="1413" y="0"/>
                </a:moveTo>
                <a:lnTo>
                  <a:pt x="1413" y="0"/>
                </a:lnTo>
                <a:cubicBezTo>
                  <a:pt x="1420" y="0"/>
                  <a:pt x="1426" y="6"/>
                  <a:pt x="1426" y="12"/>
                </a:cubicBezTo>
                <a:cubicBezTo>
                  <a:pt x="1426" y="19"/>
                  <a:pt x="1420" y="25"/>
                  <a:pt x="1413" y="25"/>
                </a:cubicBezTo>
                <a:cubicBezTo>
                  <a:pt x="1406" y="25"/>
                  <a:pt x="1401" y="19"/>
                  <a:pt x="1401" y="12"/>
                </a:cubicBezTo>
                <a:cubicBezTo>
                  <a:pt x="1401" y="6"/>
                  <a:pt x="1406" y="0"/>
                  <a:pt x="1413" y="0"/>
                </a:cubicBezTo>
                <a:close/>
                <a:moveTo>
                  <a:pt x="1463" y="0"/>
                </a:moveTo>
                <a:lnTo>
                  <a:pt x="1463" y="0"/>
                </a:lnTo>
                <a:cubicBezTo>
                  <a:pt x="1470" y="0"/>
                  <a:pt x="1476" y="6"/>
                  <a:pt x="1476" y="12"/>
                </a:cubicBezTo>
                <a:cubicBezTo>
                  <a:pt x="1476" y="19"/>
                  <a:pt x="1470" y="25"/>
                  <a:pt x="1463" y="25"/>
                </a:cubicBezTo>
                <a:cubicBezTo>
                  <a:pt x="1456" y="25"/>
                  <a:pt x="1451" y="19"/>
                  <a:pt x="1451" y="12"/>
                </a:cubicBezTo>
                <a:cubicBezTo>
                  <a:pt x="1451" y="6"/>
                  <a:pt x="1456" y="0"/>
                  <a:pt x="1463" y="0"/>
                </a:cubicBezTo>
                <a:close/>
                <a:moveTo>
                  <a:pt x="1513" y="0"/>
                </a:moveTo>
                <a:lnTo>
                  <a:pt x="1513" y="0"/>
                </a:lnTo>
                <a:cubicBezTo>
                  <a:pt x="1520" y="0"/>
                  <a:pt x="1526" y="6"/>
                  <a:pt x="1526" y="12"/>
                </a:cubicBezTo>
                <a:cubicBezTo>
                  <a:pt x="1526" y="19"/>
                  <a:pt x="1520" y="25"/>
                  <a:pt x="1513" y="25"/>
                </a:cubicBezTo>
                <a:cubicBezTo>
                  <a:pt x="1506" y="25"/>
                  <a:pt x="1501" y="19"/>
                  <a:pt x="1501" y="12"/>
                </a:cubicBezTo>
                <a:cubicBezTo>
                  <a:pt x="1501" y="6"/>
                  <a:pt x="1506" y="0"/>
                  <a:pt x="1513" y="0"/>
                </a:cubicBezTo>
                <a:close/>
                <a:moveTo>
                  <a:pt x="1563" y="0"/>
                </a:moveTo>
                <a:lnTo>
                  <a:pt x="1563" y="0"/>
                </a:lnTo>
                <a:cubicBezTo>
                  <a:pt x="1570" y="0"/>
                  <a:pt x="1576" y="6"/>
                  <a:pt x="1576" y="12"/>
                </a:cubicBezTo>
                <a:cubicBezTo>
                  <a:pt x="1576" y="19"/>
                  <a:pt x="1570" y="25"/>
                  <a:pt x="1563" y="25"/>
                </a:cubicBezTo>
                <a:cubicBezTo>
                  <a:pt x="1556" y="25"/>
                  <a:pt x="1551" y="19"/>
                  <a:pt x="1551" y="12"/>
                </a:cubicBezTo>
                <a:cubicBezTo>
                  <a:pt x="1551" y="6"/>
                  <a:pt x="1556" y="0"/>
                  <a:pt x="1563" y="0"/>
                </a:cubicBezTo>
                <a:close/>
                <a:moveTo>
                  <a:pt x="1613" y="0"/>
                </a:moveTo>
                <a:lnTo>
                  <a:pt x="1613" y="0"/>
                </a:lnTo>
                <a:cubicBezTo>
                  <a:pt x="1620" y="0"/>
                  <a:pt x="1626" y="6"/>
                  <a:pt x="1626" y="12"/>
                </a:cubicBezTo>
                <a:cubicBezTo>
                  <a:pt x="1626" y="19"/>
                  <a:pt x="1620" y="25"/>
                  <a:pt x="1613" y="25"/>
                </a:cubicBezTo>
                <a:cubicBezTo>
                  <a:pt x="1606" y="25"/>
                  <a:pt x="1601" y="19"/>
                  <a:pt x="1601" y="12"/>
                </a:cubicBezTo>
                <a:cubicBezTo>
                  <a:pt x="1601" y="6"/>
                  <a:pt x="1606" y="0"/>
                  <a:pt x="1613" y="0"/>
                </a:cubicBezTo>
                <a:close/>
                <a:moveTo>
                  <a:pt x="1663" y="0"/>
                </a:moveTo>
                <a:lnTo>
                  <a:pt x="1663" y="0"/>
                </a:lnTo>
                <a:cubicBezTo>
                  <a:pt x="1670" y="0"/>
                  <a:pt x="1676" y="6"/>
                  <a:pt x="1676" y="12"/>
                </a:cubicBezTo>
                <a:cubicBezTo>
                  <a:pt x="1676" y="19"/>
                  <a:pt x="1670" y="25"/>
                  <a:pt x="1663" y="25"/>
                </a:cubicBezTo>
                <a:cubicBezTo>
                  <a:pt x="1657" y="25"/>
                  <a:pt x="1651" y="19"/>
                  <a:pt x="1651" y="12"/>
                </a:cubicBezTo>
                <a:cubicBezTo>
                  <a:pt x="1651" y="6"/>
                  <a:pt x="1657" y="0"/>
                  <a:pt x="1663" y="0"/>
                </a:cubicBezTo>
                <a:close/>
                <a:moveTo>
                  <a:pt x="1713" y="0"/>
                </a:moveTo>
                <a:lnTo>
                  <a:pt x="1713" y="0"/>
                </a:lnTo>
                <a:cubicBezTo>
                  <a:pt x="1720" y="0"/>
                  <a:pt x="1726" y="6"/>
                  <a:pt x="1726" y="12"/>
                </a:cubicBezTo>
                <a:cubicBezTo>
                  <a:pt x="1726" y="19"/>
                  <a:pt x="1720" y="25"/>
                  <a:pt x="1713" y="25"/>
                </a:cubicBezTo>
                <a:cubicBezTo>
                  <a:pt x="1707" y="25"/>
                  <a:pt x="1701" y="19"/>
                  <a:pt x="1701" y="12"/>
                </a:cubicBezTo>
                <a:cubicBezTo>
                  <a:pt x="1701" y="6"/>
                  <a:pt x="1707" y="0"/>
                  <a:pt x="1713" y="0"/>
                </a:cubicBezTo>
                <a:close/>
                <a:moveTo>
                  <a:pt x="1763" y="0"/>
                </a:moveTo>
                <a:lnTo>
                  <a:pt x="1763" y="0"/>
                </a:lnTo>
                <a:cubicBezTo>
                  <a:pt x="1770" y="0"/>
                  <a:pt x="1776" y="6"/>
                  <a:pt x="1776" y="12"/>
                </a:cubicBezTo>
                <a:cubicBezTo>
                  <a:pt x="1776" y="19"/>
                  <a:pt x="1770" y="25"/>
                  <a:pt x="1763" y="25"/>
                </a:cubicBezTo>
                <a:cubicBezTo>
                  <a:pt x="1757" y="25"/>
                  <a:pt x="1751" y="19"/>
                  <a:pt x="1751" y="12"/>
                </a:cubicBezTo>
                <a:cubicBezTo>
                  <a:pt x="1751" y="6"/>
                  <a:pt x="1757" y="0"/>
                  <a:pt x="1763" y="0"/>
                </a:cubicBezTo>
                <a:close/>
                <a:moveTo>
                  <a:pt x="1813" y="0"/>
                </a:moveTo>
                <a:lnTo>
                  <a:pt x="1814" y="0"/>
                </a:lnTo>
                <a:cubicBezTo>
                  <a:pt x="1820" y="0"/>
                  <a:pt x="1826" y="6"/>
                  <a:pt x="1826" y="12"/>
                </a:cubicBezTo>
                <a:cubicBezTo>
                  <a:pt x="1826" y="19"/>
                  <a:pt x="1820" y="25"/>
                  <a:pt x="1814" y="25"/>
                </a:cubicBezTo>
                <a:lnTo>
                  <a:pt x="1813" y="25"/>
                </a:lnTo>
                <a:cubicBezTo>
                  <a:pt x="1807" y="25"/>
                  <a:pt x="1801" y="19"/>
                  <a:pt x="1801" y="12"/>
                </a:cubicBezTo>
                <a:cubicBezTo>
                  <a:pt x="1801" y="6"/>
                  <a:pt x="1807" y="0"/>
                  <a:pt x="1813" y="0"/>
                </a:cubicBezTo>
                <a:close/>
                <a:moveTo>
                  <a:pt x="1864" y="0"/>
                </a:moveTo>
                <a:lnTo>
                  <a:pt x="1864" y="0"/>
                </a:lnTo>
                <a:cubicBezTo>
                  <a:pt x="1870" y="0"/>
                  <a:pt x="1876" y="6"/>
                  <a:pt x="1876" y="12"/>
                </a:cubicBezTo>
                <a:cubicBezTo>
                  <a:pt x="1876" y="19"/>
                  <a:pt x="1870" y="25"/>
                  <a:pt x="1864" y="25"/>
                </a:cubicBezTo>
                <a:cubicBezTo>
                  <a:pt x="1857" y="25"/>
                  <a:pt x="1851" y="19"/>
                  <a:pt x="1851" y="12"/>
                </a:cubicBezTo>
                <a:cubicBezTo>
                  <a:pt x="1851" y="6"/>
                  <a:pt x="1857" y="0"/>
                  <a:pt x="1864" y="0"/>
                </a:cubicBezTo>
                <a:close/>
                <a:moveTo>
                  <a:pt x="1914" y="0"/>
                </a:moveTo>
                <a:lnTo>
                  <a:pt x="1914" y="0"/>
                </a:lnTo>
                <a:cubicBezTo>
                  <a:pt x="1920" y="0"/>
                  <a:pt x="1926" y="6"/>
                  <a:pt x="1926" y="12"/>
                </a:cubicBezTo>
                <a:cubicBezTo>
                  <a:pt x="1926" y="19"/>
                  <a:pt x="1920" y="25"/>
                  <a:pt x="1914" y="25"/>
                </a:cubicBezTo>
                <a:cubicBezTo>
                  <a:pt x="1907" y="25"/>
                  <a:pt x="1901" y="19"/>
                  <a:pt x="1901" y="12"/>
                </a:cubicBezTo>
                <a:cubicBezTo>
                  <a:pt x="1901" y="6"/>
                  <a:pt x="1907" y="0"/>
                  <a:pt x="1914" y="0"/>
                </a:cubicBezTo>
                <a:close/>
                <a:moveTo>
                  <a:pt x="1964" y="0"/>
                </a:moveTo>
                <a:lnTo>
                  <a:pt x="1964" y="0"/>
                </a:lnTo>
                <a:cubicBezTo>
                  <a:pt x="1970" y="0"/>
                  <a:pt x="1976" y="6"/>
                  <a:pt x="1976" y="12"/>
                </a:cubicBezTo>
                <a:cubicBezTo>
                  <a:pt x="1976" y="19"/>
                  <a:pt x="1970" y="25"/>
                  <a:pt x="1964" y="25"/>
                </a:cubicBezTo>
                <a:cubicBezTo>
                  <a:pt x="1957" y="25"/>
                  <a:pt x="1951" y="19"/>
                  <a:pt x="1951" y="12"/>
                </a:cubicBezTo>
                <a:cubicBezTo>
                  <a:pt x="1951" y="6"/>
                  <a:pt x="1957" y="0"/>
                  <a:pt x="1964" y="0"/>
                </a:cubicBezTo>
                <a:close/>
                <a:moveTo>
                  <a:pt x="2014" y="0"/>
                </a:moveTo>
                <a:lnTo>
                  <a:pt x="2014" y="0"/>
                </a:lnTo>
                <a:cubicBezTo>
                  <a:pt x="2020" y="0"/>
                  <a:pt x="2026" y="6"/>
                  <a:pt x="2026" y="12"/>
                </a:cubicBezTo>
                <a:cubicBezTo>
                  <a:pt x="2026" y="19"/>
                  <a:pt x="2020" y="25"/>
                  <a:pt x="2014" y="25"/>
                </a:cubicBezTo>
                <a:cubicBezTo>
                  <a:pt x="2007" y="25"/>
                  <a:pt x="2001" y="19"/>
                  <a:pt x="2001" y="12"/>
                </a:cubicBezTo>
                <a:cubicBezTo>
                  <a:pt x="2001" y="6"/>
                  <a:pt x="2007" y="0"/>
                  <a:pt x="2014" y="0"/>
                </a:cubicBezTo>
                <a:close/>
                <a:moveTo>
                  <a:pt x="2064" y="0"/>
                </a:moveTo>
                <a:lnTo>
                  <a:pt x="2064" y="0"/>
                </a:lnTo>
                <a:cubicBezTo>
                  <a:pt x="2071" y="0"/>
                  <a:pt x="2076" y="6"/>
                  <a:pt x="2076" y="12"/>
                </a:cubicBezTo>
                <a:cubicBezTo>
                  <a:pt x="2076" y="19"/>
                  <a:pt x="2071" y="25"/>
                  <a:pt x="2064" y="25"/>
                </a:cubicBezTo>
                <a:cubicBezTo>
                  <a:pt x="2057" y="25"/>
                  <a:pt x="2051" y="19"/>
                  <a:pt x="2051" y="12"/>
                </a:cubicBezTo>
                <a:cubicBezTo>
                  <a:pt x="2051" y="6"/>
                  <a:pt x="2057" y="0"/>
                  <a:pt x="2064" y="0"/>
                </a:cubicBezTo>
                <a:close/>
                <a:moveTo>
                  <a:pt x="2114" y="0"/>
                </a:moveTo>
                <a:lnTo>
                  <a:pt x="2114" y="0"/>
                </a:lnTo>
                <a:cubicBezTo>
                  <a:pt x="2121" y="0"/>
                  <a:pt x="2126" y="6"/>
                  <a:pt x="2126" y="12"/>
                </a:cubicBezTo>
                <a:cubicBezTo>
                  <a:pt x="2126" y="19"/>
                  <a:pt x="2121" y="25"/>
                  <a:pt x="2114" y="25"/>
                </a:cubicBezTo>
                <a:cubicBezTo>
                  <a:pt x="2107" y="25"/>
                  <a:pt x="2101" y="19"/>
                  <a:pt x="2101" y="12"/>
                </a:cubicBezTo>
                <a:cubicBezTo>
                  <a:pt x="2101" y="6"/>
                  <a:pt x="2107" y="0"/>
                  <a:pt x="2114" y="0"/>
                </a:cubicBezTo>
                <a:close/>
                <a:moveTo>
                  <a:pt x="2164" y="0"/>
                </a:moveTo>
                <a:lnTo>
                  <a:pt x="2164" y="0"/>
                </a:lnTo>
                <a:cubicBezTo>
                  <a:pt x="2171" y="0"/>
                  <a:pt x="2176" y="6"/>
                  <a:pt x="2176" y="12"/>
                </a:cubicBezTo>
                <a:cubicBezTo>
                  <a:pt x="2176" y="19"/>
                  <a:pt x="2171" y="25"/>
                  <a:pt x="2164" y="25"/>
                </a:cubicBezTo>
                <a:cubicBezTo>
                  <a:pt x="2157" y="25"/>
                  <a:pt x="2151" y="19"/>
                  <a:pt x="2151" y="12"/>
                </a:cubicBezTo>
                <a:cubicBezTo>
                  <a:pt x="2151" y="6"/>
                  <a:pt x="2157" y="0"/>
                  <a:pt x="2164" y="0"/>
                </a:cubicBezTo>
                <a:close/>
                <a:moveTo>
                  <a:pt x="2214" y="0"/>
                </a:moveTo>
                <a:lnTo>
                  <a:pt x="2214" y="0"/>
                </a:lnTo>
                <a:cubicBezTo>
                  <a:pt x="2221" y="0"/>
                  <a:pt x="2226" y="6"/>
                  <a:pt x="2226" y="12"/>
                </a:cubicBezTo>
                <a:cubicBezTo>
                  <a:pt x="2226" y="19"/>
                  <a:pt x="2221" y="25"/>
                  <a:pt x="2214" y="25"/>
                </a:cubicBezTo>
                <a:cubicBezTo>
                  <a:pt x="2207" y="25"/>
                  <a:pt x="2201" y="19"/>
                  <a:pt x="2201" y="12"/>
                </a:cubicBezTo>
                <a:cubicBezTo>
                  <a:pt x="2201" y="6"/>
                  <a:pt x="2207" y="0"/>
                  <a:pt x="2214" y="0"/>
                </a:cubicBezTo>
                <a:close/>
                <a:moveTo>
                  <a:pt x="2264" y="0"/>
                </a:moveTo>
                <a:lnTo>
                  <a:pt x="2264" y="0"/>
                </a:lnTo>
                <a:cubicBezTo>
                  <a:pt x="2271" y="0"/>
                  <a:pt x="2276" y="6"/>
                  <a:pt x="2276" y="12"/>
                </a:cubicBezTo>
                <a:cubicBezTo>
                  <a:pt x="2276" y="19"/>
                  <a:pt x="2271" y="25"/>
                  <a:pt x="2264" y="25"/>
                </a:cubicBezTo>
                <a:cubicBezTo>
                  <a:pt x="2257" y="25"/>
                  <a:pt x="2251" y="19"/>
                  <a:pt x="2251" y="12"/>
                </a:cubicBezTo>
                <a:cubicBezTo>
                  <a:pt x="2251" y="6"/>
                  <a:pt x="2257" y="0"/>
                  <a:pt x="2264" y="0"/>
                </a:cubicBezTo>
                <a:close/>
                <a:moveTo>
                  <a:pt x="2314" y="0"/>
                </a:moveTo>
                <a:lnTo>
                  <a:pt x="2314" y="0"/>
                </a:lnTo>
                <a:cubicBezTo>
                  <a:pt x="2321" y="0"/>
                  <a:pt x="2326" y="6"/>
                  <a:pt x="2326" y="12"/>
                </a:cubicBezTo>
                <a:cubicBezTo>
                  <a:pt x="2326" y="19"/>
                  <a:pt x="2321" y="25"/>
                  <a:pt x="2314" y="25"/>
                </a:cubicBezTo>
                <a:cubicBezTo>
                  <a:pt x="2307" y="25"/>
                  <a:pt x="2301" y="19"/>
                  <a:pt x="2301" y="12"/>
                </a:cubicBezTo>
                <a:cubicBezTo>
                  <a:pt x="2301" y="6"/>
                  <a:pt x="2307" y="0"/>
                  <a:pt x="2314" y="0"/>
                </a:cubicBezTo>
                <a:close/>
                <a:moveTo>
                  <a:pt x="2364" y="0"/>
                </a:moveTo>
                <a:lnTo>
                  <a:pt x="2364" y="0"/>
                </a:lnTo>
                <a:cubicBezTo>
                  <a:pt x="2371" y="0"/>
                  <a:pt x="2376" y="6"/>
                  <a:pt x="2376" y="12"/>
                </a:cubicBezTo>
                <a:cubicBezTo>
                  <a:pt x="2376" y="19"/>
                  <a:pt x="2371" y="25"/>
                  <a:pt x="2364" y="25"/>
                </a:cubicBezTo>
                <a:cubicBezTo>
                  <a:pt x="2357" y="25"/>
                  <a:pt x="2351" y="19"/>
                  <a:pt x="2351" y="12"/>
                </a:cubicBezTo>
                <a:cubicBezTo>
                  <a:pt x="2351" y="6"/>
                  <a:pt x="2357" y="0"/>
                  <a:pt x="2364" y="0"/>
                </a:cubicBezTo>
                <a:close/>
                <a:moveTo>
                  <a:pt x="2414" y="0"/>
                </a:moveTo>
                <a:lnTo>
                  <a:pt x="2414" y="0"/>
                </a:lnTo>
                <a:cubicBezTo>
                  <a:pt x="2421" y="0"/>
                  <a:pt x="2426" y="6"/>
                  <a:pt x="2426" y="12"/>
                </a:cubicBezTo>
                <a:cubicBezTo>
                  <a:pt x="2426" y="19"/>
                  <a:pt x="2421" y="25"/>
                  <a:pt x="2414" y="25"/>
                </a:cubicBezTo>
                <a:cubicBezTo>
                  <a:pt x="2407" y="25"/>
                  <a:pt x="2401" y="19"/>
                  <a:pt x="2401" y="12"/>
                </a:cubicBezTo>
                <a:cubicBezTo>
                  <a:pt x="2401" y="6"/>
                  <a:pt x="2407" y="0"/>
                  <a:pt x="2414" y="0"/>
                </a:cubicBezTo>
                <a:close/>
                <a:moveTo>
                  <a:pt x="2464" y="0"/>
                </a:moveTo>
                <a:lnTo>
                  <a:pt x="2464" y="0"/>
                </a:lnTo>
                <a:cubicBezTo>
                  <a:pt x="2471" y="0"/>
                  <a:pt x="2476" y="6"/>
                  <a:pt x="2476" y="12"/>
                </a:cubicBezTo>
                <a:cubicBezTo>
                  <a:pt x="2476" y="19"/>
                  <a:pt x="2471" y="25"/>
                  <a:pt x="2464" y="25"/>
                </a:cubicBezTo>
                <a:cubicBezTo>
                  <a:pt x="2457" y="25"/>
                  <a:pt x="2451" y="19"/>
                  <a:pt x="2451" y="12"/>
                </a:cubicBezTo>
                <a:cubicBezTo>
                  <a:pt x="2451" y="6"/>
                  <a:pt x="2457" y="0"/>
                  <a:pt x="2464" y="0"/>
                </a:cubicBezTo>
                <a:close/>
                <a:moveTo>
                  <a:pt x="2514" y="0"/>
                </a:moveTo>
                <a:lnTo>
                  <a:pt x="2514" y="0"/>
                </a:lnTo>
                <a:cubicBezTo>
                  <a:pt x="2521" y="0"/>
                  <a:pt x="2526" y="6"/>
                  <a:pt x="2526" y="12"/>
                </a:cubicBezTo>
                <a:cubicBezTo>
                  <a:pt x="2526" y="19"/>
                  <a:pt x="2521" y="25"/>
                  <a:pt x="2514" y="25"/>
                </a:cubicBezTo>
                <a:cubicBezTo>
                  <a:pt x="2507" y="25"/>
                  <a:pt x="2501" y="19"/>
                  <a:pt x="2501" y="12"/>
                </a:cubicBezTo>
                <a:cubicBezTo>
                  <a:pt x="2501" y="6"/>
                  <a:pt x="2507" y="0"/>
                  <a:pt x="2514" y="0"/>
                </a:cubicBezTo>
                <a:close/>
                <a:moveTo>
                  <a:pt x="2564" y="0"/>
                </a:moveTo>
                <a:lnTo>
                  <a:pt x="2564" y="0"/>
                </a:lnTo>
                <a:cubicBezTo>
                  <a:pt x="2571" y="0"/>
                  <a:pt x="2576" y="6"/>
                  <a:pt x="2576" y="12"/>
                </a:cubicBezTo>
                <a:cubicBezTo>
                  <a:pt x="2576" y="19"/>
                  <a:pt x="2571" y="25"/>
                  <a:pt x="2564" y="25"/>
                </a:cubicBezTo>
                <a:cubicBezTo>
                  <a:pt x="2557" y="25"/>
                  <a:pt x="2551" y="19"/>
                  <a:pt x="2551" y="12"/>
                </a:cubicBezTo>
                <a:cubicBezTo>
                  <a:pt x="2551" y="6"/>
                  <a:pt x="2557" y="0"/>
                  <a:pt x="2564" y="0"/>
                </a:cubicBezTo>
                <a:close/>
                <a:moveTo>
                  <a:pt x="2614" y="0"/>
                </a:moveTo>
                <a:lnTo>
                  <a:pt x="2614" y="0"/>
                </a:lnTo>
                <a:cubicBezTo>
                  <a:pt x="2621" y="0"/>
                  <a:pt x="2626" y="6"/>
                  <a:pt x="2626" y="12"/>
                </a:cubicBezTo>
                <a:cubicBezTo>
                  <a:pt x="2626" y="19"/>
                  <a:pt x="2621" y="25"/>
                  <a:pt x="2614" y="25"/>
                </a:cubicBezTo>
                <a:cubicBezTo>
                  <a:pt x="2607" y="25"/>
                  <a:pt x="2601" y="19"/>
                  <a:pt x="2601" y="12"/>
                </a:cubicBezTo>
                <a:cubicBezTo>
                  <a:pt x="2601" y="6"/>
                  <a:pt x="2607" y="0"/>
                  <a:pt x="2614" y="0"/>
                </a:cubicBezTo>
                <a:close/>
                <a:moveTo>
                  <a:pt x="2664" y="0"/>
                </a:moveTo>
                <a:lnTo>
                  <a:pt x="2664" y="0"/>
                </a:lnTo>
                <a:cubicBezTo>
                  <a:pt x="2671" y="0"/>
                  <a:pt x="2676" y="6"/>
                  <a:pt x="2676" y="12"/>
                </a:cubicBezTo>
                <a:cubicBezTo>
                  <a:pt x="2676" y="19"/>
                  <a:pt x="2671" y="25"/>
                  <a:pt x="2664" y="25"/>
                </a:cubicBezTo>
                <a:cubicBezTo>
                  <a:pt x="2657" y="25"/>
                  <a:pt x="2651" y="19"/>
                  <a:pt x="2651" y="12"/>
                </a:cubicBezTo>
                <a:cubicBezTo>
                  <a:pt x="2651" y="6"/>
                  <a:pt x="2657" y="0"/>
                  <a:pt x="2664" y="0"/>
                </a:cubicBezTo>
                <a:close/>
                <a:moveTo>
                  <a:pt x="2714" y="0"/>
                </a:moveTo>
                <a:lnTo>
                  <a:pt x="2714" y="0"/>
                </a:lnTo>
                <a:cubicBezTo>
                  <a:pt x="2721" y="0"/>
                  <a:pt x="2726" y="6"/>
                  <a:pt x="2726" y="12"/>
                </a:cubicBezTo>
                <a:cubicBezTo>
                  <a:pt x="2726" y="19"/>
                  <a:pt x="2721" y="25"/>
                  <a:pt x="2714" y="25"/>
                </a:cubicBezTo>
                <a:cubicBezTo>
                  <a:pt x="2707" y="25"/>
                  <a:pt x="2701" y="19"/>
                  <a:pt x="2701" y="12"/>
                </a:cubicBezTo>
                <a:cubicBezTo>
                  <a:pt x="2701" y="6"/>
                  <a:pt x="2707" y="0"/>
                  <a:pt x="2714" y="0"/>
                </a:cubicBezTo>
                <a:close/>
                <a:moveTo>
                  <a:pt x="2764" y="0"/>
                </a:moveTo>
                <a:lnTo>
                  <a:pt x="2764" y="0"/>
                </a:lnTo>
                <a:cubicBezTo>
                  <a:pt x="2771" y="0"/>
                  <a:pt x="2776" y="6"/>
                  <a:pt x="2776" y="12"/>
                </a:cubicBezTo>
                <a:cubicBezTo>
                  <a:pt x="2776" y="19"/>
                  <a:pt x="2771" y="25"/>
                  <a:pt x="2764" y="25"/>
                </a:cubicBezTo>
                <a:cubicBezTo>
                  <a:pt x="2757" y="25"/>
                  <a:pt x="2751" y="19"/>
                  <a:pt x="2751" y="12"/>
                </a:cubicBezTo>
                <a:cubicBezTo>
                  <a:pt x="2751" y="6"/>
                  <a:pt x="2757" y="0"/>
                  <a:pt x="2764" y="0"/>
                </a:cubicBezTo>
                <a:close/>
                <a:moveTo>
                  <a:pt x="2814" y="0"/>
                </a:moveTo>
                <a:lnTo>
                  <a:pt x="2814" y="0"/>
                </a:lnTo>
                <a:cubicBezTo>
                  <a:pt x="2821" y="0"/>
                  <a:pt x="2826" y="6"/>
                  <a:pt x="2826" y="12"/>
                </a:cubicBezTo>
                <a:cubicBezTo>
                  <a:pt x="2826" y="19"/>
                  <a:pt x="2821" y="25"/>
                  <a:pt x="2814" y="25"/>
                </a:cubicBezTo>
                <a:cubicBezTo>
                  <a:pt x="2807" y="25"/>
                  <a:pt x="2801" y="19"/>
                  <a:pt x="2801" y="12"/>
                </a:cubicBezTo>
                <a:cubicBezTo>
                  <a:pt x="2801" y="6"/>
                  <a:pt x="2807" y="0"/>
                  <a:pt x="2814" y="0"/>
                </a:cubicBezTo>
                <a:close/>
                <a:moveTo>
                  <a:pt x="2864" y="0"/>
                </a:moveTo>
                <a:lnTo>
                  <a:pt x="2864" y="0"/>
                </a:lnTo>
                <a:cubicBezTo>
                  <a:pt x="2871" y="0"/>
                  <a:pt x="2876" y="6"/>
                  <a:pt x="2876" y="12"/>
                </a:cubicBezTo>
                <a:cubicBezTo>
                  <a:pt x="2876" y="19"/>
                  <a:pt x="2871" y="25"/>
                  <a:pt x="2864" y="25"/>
                </a:cubicBezTo>
                <a:cubicBezTo>
                  <a:pt x="2857" y="25"/>
                  <a:pt x="2851" y="19"/>
                  <a:pt x="2851" y="12"/>
                </a:cubicBezTo>
                <a:cubicBezTo>
                  <a:pt x="2851" y="6"/>
                  <a:pt x="2857" y="0"/>
                  <a:pt x="2864" y="0"/>
                </a:cubicBezTo>
                <a:close/>
                <a:moveTo>
                  <a:pt x="2914" y="0"/>
                </a:moveTo>
                <a:lnTo>
                  <a:pt x="2914" y="0"/>
                </a:lnTo>
                <a:cubicBezTo>
                  <a:pt x="2921" y="0"/>
                  <a:pt x="2927" y="6"/>
                  <a:pt x="2927" y="12"/>
                </a:cubicBezTo>
                <a:cubicBezTo>
                  <a:pt x="2927" y="19"/>
                  <a:pt x="2921" y="25"/>
                  <a:pt x="2914" y="25"/>
                </a:cubicBezTo>
                <a:cubicBezTo>
                  <a:pt x="2907" y="25"/>
                  <a:pt x="2901" y="19"/>
                  <a:pt x="2901" y="12"/>
                </a:cubicBezTo>
                <a:cubicBezTo>
                  <a:pt x="2901" y="6"/>
                  <a:pt x="2907" y="0"/>
                  <a:pt x="2914" y="0"/>
                </a:cubicBezTo>
                <a:close/>
                <a:moveTo>
                  <a:pt x="2964" y="0"/>
                </a:moveTo>
                <a:lnTo>
                  <a:pt x="2964" y="0"/>
                </a:lnTo>
                <a:cubicBezTo>
                  <a:pt x="2971" y="0"/>
                  <a:pt x="2977" y="6"/>
                  <a:pt x="2977" y="12"/>
                </a:cubicBezTo>
                <a:cubicBezTo>
                  <a:pt x="2977" y="19"/>
                  <a:pt x="2971" y="25"/>
                  <a:pt x="2964" y="25"/>
                </a:cubicBezTo>
                <a:cubicBezTo>
                  <a:pt x="2957" y="25"/>
                  <a:pt x="2952" y="19"/>
                  <a:pt x="2952" y="12"/>
                </a:cubicBezTo>
                <a:cubicBezTo>
                  <a:pt x="2952" y="6"/>
                  <a:pt x="2957" y="0"/>
                  <a:pt x="2964" y="0"/>
                </a:cubicBezTo>
                <a:close/>
                <a:moveTo>
                  <a:pt x="3014" y="0"/>
                </a:moveTo>
                <a:lnTo>
                  <a:pt x="3014" y="0"/>
                </a:lnTo>
                <a:cubicBezTo>
                  <a:pt x="3021" y="0"/>
                  <a:pt x="3027" y="6"/>
                  <a:pt x="3027" y="12"/>
                </a:cubicBezTo>
                <a:cubicBezTo>
                  <a:pt x="3027" y="19"/>
                  <a:pt x="3021" y="25"/>
                  <a:pt x="3014" y="25"/>
                </a:cubicBezTo>
                <a:cubicBezTo>
                  <a:pt x="3007" y="25"/>
                  <a:pt x="3002" y="19"/>
                  <a:pt x="3002" y="12"/>
                </a:cubicBezTo>
                <a:cubicBezTo>
                  <a:pt x="3002" y="6"/>
                  <a:pt x="3007" y="0"/>
                  <a:pt x="3014" y="0"/>
                </a:cubicBezTo>
                <a:close/>
                <a:moveTo>
                  <a:pt x="3064" y="0"/>
                </a:moveTo>
                <a:lnTo>
                  <a:pt x="3064" y="0"/>
                </a:lnTo>
                <a:cubicBezTo>
                  <a:pt x="3071" y="0"/>
                  <a:pt x="3077" y="6"/>
                  <a:pt x="3077" y="12"/>
                </a:cubicBezTo>
                <a:cubicBezTo>
                  <a:pt x="3077" y="19"/>
                  <a:pt x="3071" y="25"/>
                  <a:pt x="3064" y="25"/>
                </a:cubicBezTo>
                <a:cubicBezTo>
                  <a:pt x="3057" y="25"/>
                  <a:pt x="3052" y="19"/>
                  <a:pt x="3052" y="12"/>
                </a:cubicBezTo>
                <a:cubicBezTo>
                  <a:pt x="3052" y="6"/>
                  <a:pt x="3057" y="0"/>
                  <a:pt x="3064" y="0"/>
                </a:cubicBezTo>
                <a:close/>
                <a:moveTo>
                  <a:pt x="3114" y="0"/>
                </a:moveTo>
                <a:lnTo>
                  <a:pt x="3114" y="0"/>
                </a:lnTo>
                <a:cubicBezTo>
                  <a:pt x="3121" y="0"/>
                  <a:pt x="3127" y="6"/>
                  <a:pt x="3127" y="12"/>
                </a:cubicBezTo>
                <a:cubicBezTo>
                  <a:pt x="3127" y="19"/>
                  <a:pt x="3121" y="25"/>
                  <a:pt x="3114" y="25"/>
                </a:cubicBezTo>
                <a:cubicBezTo>
                  <a:pt x="3107" y="25"/>
                  <a:pt x="3102" y="19"/>
                  <a:pt x="3102" y="12"/>
                </a:cubicBezTo>
                <a:cubicBezTo>
                  <a:pt x="3102" y="6"/>
                  <a:pt x="3107" y="0"/>
                  <a:pt x="3114" y="0"/>
                </a:cubicBezTo>
                <a:close/>
                <a:moveTo>
                  <a:pt x="3164" y="0"/>
                </a:moveTo>
                <a:lnTo>
                  <a:pt x="3164" y="0"/>
                </a:lnTo>
                <a:cubicBezTo>
                  <a:pt x="3171" y="0"/>
                  <a:pt x="3177" y="6"/>
                  <a:pt x="3177" y="12"/>
                </a:cubicBezTo>
                <a:cubicBezTo>
                  <a:pt x="3177" y="19"/>
                  <a:pt x="3171" y="25"/>
                  <a:pt x="3164" y="25"/>
                </a:cubicBezTo>
                <a:cubicBezTo>
                  <a:pt x="3157" y="25"/>
                  <a:pt x="3152" y="19"/>
                  <a:pt x="3152" y="12"/>
                </a:cubicBezTo>
                <a:cubicBezTo>
                  <a:pt x="3152" y="6"/>
                  <a:pt x="3157" y="0"/>
                  <a:pt x="3164" y="0"/>
                </a:cubicBezTo>
                <a:close/>
                <a:moveTo>
                  <a:pt x="3214" y="0"/>
                </a:moveTo>
                <a:lnTo>
                  <a:pt x="3214" y="0"/>
                </a:lnTo>
                <a:cubicBezTo>
                  <a:pt x="3221" y="0"/>
                  <a:pt x="3227" y="6"/>
                  <a:pt x="3227" y="12"/>
                </a:cubicBezTo>
                <a:cubicBezTo>
                  <a:pt x="3227" y="19"/>
                  <a:pt x="3221" y="25"/>
                  <a:pt x="3214" y="25"/>
                </a:cubicBezTo>
                <a:cubicBezTo>
                  <a:pt x="3207" y="25"/>
                  <a:pt x="3202" y="19"/>
                  <a:pt x="3202" y="12"/>
                </a:cubicBezTo>
                <a:cubicBezTo>
                  <a:pt x="3202" y="6"/>
                  <a:pt x="3207" y="0"/>
                  <a:pt x="3214" y="0"/>
                </a:cubicBezTo>
                <a:close/>
                <a:moveTo>
                  <a:pt x="3264" y="0"/>
                </a:moveTo>
                <a:lnTo>
                  <a:pt x="3264" y="0"/>
                </a:lnTo>
                <a:cubicBezTo>
                  <a:pt x="3271" y="0"/>
                  <a:pt x="3277" y="6"/>
                  <a:pt x="3277" y="12"/>
                </a:cubicBezTo>
                <a:cubicBezTo>
                  <a:pt x="3277" y="19"/>
                  <a:pt x="3271" y="25"/>
                  <a:pt x="3264" y="25"/>
                </a:cubicBezTo>
                <a:cubicBezTo>
                  <a:pt x="3257" y="25"/>
                  <a:pt x="3252" y="19"/>
                  <a:pt x="3252" y="12"/>
                </a:cubicBezTo>
                <a:cubicBezTo>
                  <a:pt x="3252" y="6"/>
                  <a:pt x="3257" y="0"/>
                  <a:pt x="3264" y="0"/>
                </a:cubicBezTo>
                <a:close/>
                <a:moveTo>
                  <a:pt x="3314" y="0"/>
                </a:moveTo>
                <a:lnTo>
                  <a:pt x="3314" y="0"/>
                </a:lnTo>
                <a:cubicBezTo>
                  <a:pt x="3321" y="0"/>
                  <a:pt x="3327" y="6"/>
                  <a:pt x="3327" y="12"/>
                </a:cubicBezTo>
                <a:cubicBezTo>
                  <a:pt x="3327" y="19"/>
                  <a:pt x="3321" y="25"/>
                  <a:pt x="3314" y="25"/>
                </a:cubicBezTo>
                <a:cubicBezTo>
                  <a:pt x="3307" y="25"/>
                  <a:pt x="3302" y="19"/>
                  <a:pt x="3302" y="12"/>
                </a:cubicBezTo>
                <a:cubicBezTo>
                  <a:pt x="3302" y="6"/>
                  <a:pt x="3307" y="0"/>
                  <a:pt x="3314" y="0"/>
                </a:cubicBezTo>
                <a:close/>
                <a:moveTo>
                  <a:pt x="3364" y="0"/>
                </a:moveTo>
                <a:lnTo>
                  <a:pt x="3364" y="0"/>
                </a:lnTo>
                <a:cubicBezTo>
                  <a:pt x="3371" y="0"/>
                  <a:pt x="3377" y="6"/>
                  <a:pt x="3377" y="12"/>
                </a:cubicBezTo>
                <a:cubicBezTo>
                  <a:pt x="3377" y="19"/>
                  <a:pt x="3371" y="25"/>
                  <a:pt x="3364" y="25"/>
                </a:cubicBezTo>
                <a:cubicBezTo>
                  <a:pt x="3357" y="25"/>
                  <a:pt x="3352" y="19"/>
                  <a:pt x="3352" y="12"/>
                </a:cubicBezTo>
                <a:cubicBezTo>
                  <a:pt x="3352" y="6"/>
                  <a:pt x="3357" y="0"/>
                  <a:pt x="3364" y="0"/>
                </a:cubicBezTo>
                <a:close/>
                <a:moveTo>
                  <a:pt x="3414" y="0"/>
                </a:moveTo>
                <a:lnTo>
                  <a:pt x="3414" y="0"/>
                </a:lnTo>
                <a:cubicBezTo>
                  <a:pt x="3421" y="0"/>
                  <a:pt x="3427" y="6"/>
                  <a:pt x="3427" y="12"/>
                </a:cubicBezTo>
                <a:cubicBezTo>
                  <a:pt x="3427" y="19"/>
                  <a:pt x="3421" y="25"/>
                  <a:pt x="3414" y="25"/>
                </a:cubicBezTo>
                <a:cubicBezTo>
                  <a:pt x="3407" y="25"/>
                  <a:pt x="3402" y="19"/>
                  <a:pt x="3402" y="12"/>
                </a:cubicBezTo>
                <a:cubicBezTo>
                  <a:pt x="3402" y="6"/>
                  <a:pt x="3407" y="0"/>
                  <a:pt x="3414" y="0"/>
                </a:cubicBezTo>
                <a:close/>
                <a:moveTo>
                  <a:pt x="3464" y="0"/>
                </a:moveTo>
                <a:lnTo>
                  <a:pt x="3464" y="0"/>
                </a:lnTo>
                <a:cubicBezTo>
                  <a:pt x="3471" y="0"/>
                  <a:pt x="3477" y="6"/>
                  <a:pt x="3477" y="12"/>
                </a:cubicBezTo>
                <a:cubicBezTo>
                  <a:pt x="3477" y="19"/>
                  <a:pt x="3471" y="25"/>
                  <a:pt x="3464" y="25"/>
                </a:cubicBezTo>
                <a:cubicBezTo>
                  <a:pt x="3457" y="25"/>
                  <a:pt x="3452" y="19"/>
                  <a:pt x="3452" y="12"/>
                </a:cubicBezTo>
                <a:cubicBezTo>
                  <a:pt x="3452" y="6"/>
                  <a:pt x="3457" y="0"/>
                  <a:pt x="3464" y="0"/>
                </a:cubicBezTo>
                <a:close/>
                <a:moveTo>
                  <a:pt x="3514" y="0"/>
                </a:moveTo>
                <a:lnTo>
                  <a:pt x="3514" y="0"/>
                </a:lnTo>
                <a:cubicBezTo>
                  <a:pt x="3521" y="0"/>
                  <a:pt x="3527" y="6"/>
                  <a:pt x="3527" y="12"/>
                </a:cubicBezTo>
                <a:cubicBezTo>
                  <a:pt x="3527" y="19"/>
                  <a:pt x="3521" y="25"/>
                  <a:pt x="3514" y="25"/>
                </a:cubicBezTo>
                <a:cubicBezTo>
                  <a:pt x="3507" y="25"/>
                  <a:pt x="3502" y="19"/>
                  <a:pt x="3502" y="12"/>
                </a:cubicBezTo>
                <a:cubicBezTo>
                  <a:pt x="3502" y="6"/>
                  <a:pt x="3507" y="0"/>
                  <a:pt x="3514" y="0"/>
                </a:cubicBezTo>
                <a:close/>
                <a:moveTo>
                  <a:pt x="3564" y="0"/>
                </a:moveTo>
                <a:lnTo>
                  <a:pt x="3564" y="0"/>
                </a:lnTo>
                <a:cubicBezTo>
                  <a:pt x="3571" y="0"/>
                  <a:pt x="3577" y="6"/>
                  <a:pt x="3577" y="12"/>
                </a:cubicBezTo>
                <a:cubicBezTo>
                  <a:pt x="3577" y="19"/>
                  <a:pt x="3571" y="25"/>
                  <a:pt x="3564" y="25"/>
                </a:cubicBezTo>
                <a:cubicBezTo>
                  <a:pt x="3557" y="25"/>
                  <a:pt x="3552" y="19"/>
                  <a:pt x="3552" y="12"/>
                </a:cubicBezTo>
                <a:cubicBezTo>
                  <a:pt x="3552" y="6"/>
                  <a:pt x="3557" y="0"/>
                  <a:pt x="3564" y="0"/>
                </a:cubicBezTo>
                <a:close/>
                <a:moveTo>
                  <a:pt x="3614" y="0"/>
                </a:moveTo>
                <a:lnTo>
                  <a:pt x="3614" y="0"/>
                </a:lnTo>
                <a:cubicBezTo>
                  <a:pt x="3621" y="0"/>
                  <a:pt x="3627" y="6"/>
                  <a:pt x="3627" y="12"/>
                </a:cubicBezTo>
                <a:cubicBezTo>
                  <a:pt x="3627" y="19"/>
                  <a:pt x="3621" y="25"/>
                  <a:pt x="3614" y="25"/>
                </a:cubicBezTo>
                <a:cubicBezTo>
                  <a:pt x="3607" y="25"/>
                  <a:pt x="3602" y="19"/>
                  <a:pt x="3602" y="12"/>
                </a:cubicBezTo>
                <a:cubicBezTo>
                  <a:pt x="3602" y="6"/>
                  <a:pt x="3607" y="0"/>
                  <a:pt x="3614" y="0"/>
                </a:cubicBezTo>
                <a:close/>
                <a:moveTo>
                  <a:pt x="3664" y="0"/>
                </a:moveTo>
                <a:lnTo>
                  <a:pt x="3664" y="0"/>
                </a:lnTo>
                <a:cubicBezTo>
                  <a:pt x="3671" y="0"/>
                  <a:pt x="3677" y="6"/>
                  <a:pt x="3677" y="12"/>
                </a:cubicBezTo>
                <a:cubicBezTo>
                  <a:pt x="3677" y="19"/>
                  <a:pt x="3671" y="25"/>
                  <a:pt x="3664" y="25"/>
                </a:cubicBezTo>
                <a:cubicBezTo>
                  <a:pt x="3657" y="25"/>
                  <a:pt x="3652" y="19"/>
                  <a:pt x="3652" y="12"/>
                </a:cubicBezTo>
                <a:cubicBezTo>
                  <a:pt x="3652" y="6"/>
                  <a:pt x="3657" y="0"/>
                  <a:pt x="3664" y="0"/>
                </a:cubicBezTo>
                <a:close/>
                <a:moveTo>
                  <a:pt x="3714" y="0"/>
                </a:moveTo>
                <a:lnTo>
                  <a:pt x="3714" y="0"/>
                </a:lnTo>
                <a:cubicBezTo>
                  <a:pt x="3721" y="0"/>
                  <a:pt x="3727" y="6"/>
                  <a:pt x="3727" y="12"/>
                </a:cubicBezTo>
                <a:cubicBezTo>
                  <a:pt x="3727" y="19"/>
                  <a:pt x="3721" y="25"/>
                  <a:pt x="3714" y="25"/>
                </a:cubicBezTo>
                <a:cubicBezTo>
                  <a:pt x="3708" y="25"/>
                  <a:pt x="3702" y="19"/>
                  <a:pt x="3702" y="12"/>
                </a:cubicBezTo>
                <a:cubicBezTo>
                  <a:pt x="3702" y="6"/>
                  <a:pt x="3708" y="0"/>
                  <a:pt x="3714" y="0"/>
                </a:cubicBezTo>
                <a:close/>
                <a:moveTo>
                  <a:pt x="3764" y="0"/>
                </a:moveTo>
                <a:lnTo>
                  <a:pt x="3764" y="0"/>
                </a:lnTo>
                <a:cubicBezTo>
                  <a:pt x="3771" y="0"/>
                  <a:pt x="3777" y="6"/>
                  <a:pt x="3777" y="12"/>
                </a:cubicBezTo>
                <a:cubicBezTo>
                  <a:pt x="3777" y="19"/>
                  <a:pt x="3771" y="25"/>
                  <a:pt x="3764" y="25"/>
                </a:cubicBezTo>
                <a:cubicBezTo>
                  <a:pt x="3758" y="25"/>
                  <a:pt x="3752" y="19"/>
                  <a:pt x="3752" y="12"/>
                </a:cubicBezTo>
                <a:cubicBezTo>
                  <a:pt x="3752" y="6"/>
                  <a:pt x="3758" y="0"/>
                  <a:pt x="3764" y="0"/>
                </a:cubicBezTo>
                <a:close/>
                <a:moveTo>
                  <a:pt x="3814" y="0"/>
                </a:moveTo>
                <a:lnTo>
                  <a:pt x="3814" y="0"/>
                </a:lnTo>
                <a:cubicBezTo>
                  <a:pt x="3821" y="0"/>
                  <a:pt x="3827" y="6"/>
                  <a:pt x="3827" y="12"/>
                </a:cubicBezTo>
                <a:cubicBezTo>
                  <a:pt x="3827" y="19"/>
                  <a:pt x="3821" y="25"/>
                  <a:pt x="3814" y="25"/>
                </a:cubicBezTo>
                <a:cubicBezTo>
                  <a:pt x="3808" y="25"/>
                  <a:pt x="3802" y="19"/>
                  <a:pt x="3802" y="12"/>
                </a:cubicBezTo>
                <a:cubicBezTo>
                  <a:pt x="3802" y="6"/>
                  <a:pt x="3808" y="0"/>
                  <a:pt x="3814" y="0"/>
                </a:cubicBezTo>
                <a:close/>
                <a:moveTo>
                  <a:pt x="3864" y="0"/>
                </a:moveTo>
                <a:lnTo>
                  <a:pt x="3865" y="0"/>
                </a:lnTo>
                <a:cubicBezTo>
                  <a:pt x="3871" y="0"/>
                  <a:pt x="3877" y="6"/>
                  <a:pt x="3877" y="12"/>
                </a:cubicBezTo>
                <a:cubicBezTo>
                  <a:pt x="3877" y="19"/>
                  <a:pt x="3871" y="25"/>
                  <a:pt x="3865" y="25"/>
                </a:cubicBezTo>
                <a:lnTo>
                  <a:pt x="3864" y="25"/>
                </a:lnTo>
                <a:cubicBezTo>
                  <a:pt x="3858" y="25"/>
                  <a:pt x="3852" y="19"/>
                  <a:pt x="3852" y="12"/>
                </a:cubicBezTo>
                <a:cubicBezTo>
                  <a:pt x="3852" y="6"/>
                  <a:pt x="3858" y="0"/>
                  <a:pt x="3864" y="0"/>
                </a:cubicBezTo>
                <a:close/>
                <a:moveTo>
                  <a:pt x="3915" y="0"/>
                </a:moveTo>
                <a:lnTo>
                  <a:pt x="3915" y="0"/>
                </a:lnTo>
                <a:cubicBezTo>
                  <a:pt x="3921" y="0"/>
                  <a:pt x="3927" y="6"/>
                  <a:pt x="3927" y="12"/>
                </a:cubicBezTo>
                <a:cubicBezTo>
                  <a:pt x="3927" y="19"/>
                  <a:pt x="3921" y="25"/>
                  <a:pt x="3915" y="25"/>
                </a:cubicBezTo>
                <a:cubicBezTo>
                  <a:pt x="3908" y="25"/>
                  <a:pt x="3902" y="19"/>
                  <a:pt x="3902" y="12"/>
                </a:cubicBezTo>
                <a:cubicBezTo>
                  <a:pt x="3902" y="6"/>
                  <a:pt x="3908" y="0"/>
                  <a:pt x="3915" y="0"/>
                </a:cubicBezTo>
                <a:close/>
                <a:moveTo>
                  <a:pt x="3965" y="0"/>
                </a:moveTo>
                <a:lnTo>
                  <a:pt x="3965" y="0"/>
                </a:lnTo>
                <a:cubicBezTo>
                  <a:pt x="3971" y="0"/>
                  <a:pt x="3977" y="6"/>
                  <a:pt x="3977" y="12"/>
                </a:cubicBezTo>
                <a:cubicBezTo>
                  <a:pt x="3977" y="19"/>
                  <a:pt x="3971" y="25"/>
                  <a:pt x="3965" y="25"/>
                </a:cubicBezTo>
                <a:cubicBezTo>
                  <a:pt x="3958" y="25"/>
                  <a:pt x="3952" y="19"/>
                  <a:pt x="3952" y="12"/>
                </a:cubicBezTo>
                <a:cubicBezTo>
                  <a:pt x="3952" y="6"/>
                  <a:pt x="3958" y="0"/>
                  <a:pt x="3965" y="0"/>
                </a:cubicBezTo>
                <a:close/>
                <a:moveTo>
                  <a:pt x="4015" y="0"/>
                </a:moveTo>
                <a:lnTo>
                  <a:pt x="4015" y="0"/>
                </a:lnTo>
                <a:cubicBezTo>
                  <a:pt x="4021" y="0"/>
                  <a:pt x="4027" y="6"/>
                  <a:pt x="4027" y="12"/>
                </a:cubicBezTo>
                <a:cubicBezTo>
                  <a:pt x="4027" y="19"/>
                  <a:pt x="4021" y="25"/>
                  <a:pt x="4015" y="25"/>
                </a:cubicBezTo>
                <a:cubicBezTo>
                  <a:pt x="4008" y="25"/>
                  <a:pt x="4002" y="19"/>
                  <a:pt x="4002" y="12"/>
                </a:cubicBezTo>
                <a:cubicBezTo>
                  <a:pt x="4002" y="6"/>
                  <a:pt x="4008" y="0"/>
                  <a:pt x="4015" y="0"/>
                </a:cubicBezTo>
                <a:close/>
                <a:moveTo>
                  <a:pt x="4065" y="0"/>
                </a:moveTo>
                <a:lnTo>
                  <a:pt x="4065" y="0"/>
                </a:lnTo>
                <a:cubicBezTo>
                  <a:pt x="4072" y="0"/>
                  <a:pt x="4077" y="6"/>
                  <a:pt x="4077" y="12"/>
                </a:cubicBezTo>
                <a:cubicBezTo>
                  <a:pt x="4077" y="19"/>
                  <a:pt x="4072" y="25"/>
                  <a:pt x="4065" y="25"/>
                </a:cubicBezTo>
                <a:cubicBezTo>
                  <a:pt x="4058" y="25"/>
                  <a:pt x="4052" y="19"/>
                  <a:pt x="4052" y="12"/>
                </a:cubicBezTo>
                <a:cubicBezTo>
                  <a:pt x="4052" y="6"/>
                  <a:pt x="4058" y="0"/>
                  <a:pt x="4065" y="0"/>
                </a:cubicBezTo>
                <a:close/>
                <a:moveTo>
                  <a:pt x="4115" y="0"/>
                </a:moveTo>
                <a:lnTo>
                  <a:pt x="4115" y="0"/>
                </a:lnTo>
                <a:cubicBezTo>
                  <a:pt x="4122" y="0"/>
                  <a:pt x="4127" y="6"/>
                  <a:pt x="4127" y="12"/>
                </a:cubicBezTo>
                <a:cubicBezTo>
                  <a:pt x="4127" y="19"/>
                  <a:pt x="4122" y="25"/>
                  <a:pt x="4115" y="25"/>
                </a:cubicBezTo>
                <a:cubicBezTo>
                  <a:pt x="4108" y="25"/>
                  <a:pt x="4102" y="19"/>
                  <a:pt x="4102" y="12"/>
                </a:cubicBezTo>
                <a:cubicBezTo>
                  <a:pt x="4102" y="6"/>
                  <a:pt x="4108" y="0"/>
                  <a:pt x="4115" y="0"/>
                </a:cubicBezTo>
                <a:close/>
                <a:moveTo>
                  <a:pt x="4165" y="0"/>
                </a:moveTo>
                <a:lnTo>
                  <a:pt x="4165" y="0"/>
                </a:lnTo>
                <a:cubicBezTo>
                  <a:pt x="4172" y="0"/>
                  <a:pt x="4177" y="6"/>
                  <a:pt x="4177" y="12"/>
                </a:cubicBezTo>
                <a:cubicBezTo>
                  <a:pt x="4177" y="19"/>
                  <a:pt x="4172" y="25"/>
                  <a:pt x="4165" y="25"/>
                </a:cubicBezTo>
                <a:cubicBezTo>
                  <a:pt x="4158" y="25"/>
                  <a:pt x="4152" y="19"/>
                  <a:pt x="4152" y="12"/>
                </a:cubicBezTo>
                <a:cubicBezTo>
                  <a:pt x="4152" y="6"/>
                  <a:pt x="4158" y="0"/>
                  <a:pt x="4165" y="0"/>
                </a:cubicBezTo>
                <a:close/>
                <a:moveTo>
                  <a:pt x="4215" y="0"/>
                </a:moveTo>
                <a:lnTo>
                  <a:pt x="4215" y="0"/>
                </a:lnTo>
                <a:cubicBezTo>
                  <a:pt x="4222" y="0"/>
                  <a:pt x="4227" y="6"/>
                  <a:pt x="4227" y="12"/>
                </a:cubicBezTo>
                <a:cubicBezTo>
                  <a:pt x="4227" y="19"/>
                  <a:pt x="4222" y="25"/>
                  <a:pt x="4215" y="25"/>
                </a:cubicBezTo>
                <a:cubicBezTo>
                  <a:pt x="4208" y="25"/>
                  <a:pt x="4202" y="19"/>
                  <a:pt x="4202" y="12"/>
                </a:cubicBezTo>
                <a:cubicBezTo>
                  <a:pt x="4202" y="6"/>
                  <a:pt x="4208" y="0"/>
                  <a:pt x="4215" y="0"/>
                </a:cubicBezTo>
                <a:close/>
                <a:moveTo>
                  <a:pt x="4265" y="0"/>
                </a:moveTo>
                <a:lnTo>
                  <a:pt x="4265" y="0"/>
                </a:lnTo>
                <a:cubicBezTo>
                  <a:pt x="4272" y="0"/>
                  <a:pt x="4277" y="6"/>
                  <a:pt x="4277" y="12"/>
                </a:cubicBezTo>
                <a:cubicBezTo>
                  <a:pt x="4277" y="19"/>
                  <a:pt x="4272" y="25"/>
                  <a:pt x="4265" y="25"/>
                </a:cubicBezTo>
                <a:cubicBezTo>
                  <a:pt x="4258" y="25"/>
                  <a:pt x="4252" y="19"/>
                  <a:pt x="4252" y="12"/>
                </a:cubicBezTo>
                <a:cubicBezTo>
                  <a:pt x="4252" y="6"/>
                  <a:pt x="4258" y="0"/>
                  <a:pt x="4265" y="0"/>
                </a:cubicBezTo>
                <a:close/>
                <a:moveTo>
                  <a:pt x="4315" y="0"/>
                </a:moveTo>
                <a:lnTo>
                  <a:pt x="4315" y="0"/>
                </a:lnTo>
                <a:cubicBezTo>
                  <a:pt x="4322" y="0"/>
                  <a:pt x="4327" y="6"/>
                  <a:pt x="4327" y="12"/>
                </a:cubicBezTo>
                <a:cubicBezTo>
                  <a:pt x="4327" y="19"/>
                  <a:pt x="4322" y="25"/>
                  <a:pt x="4315" y="25"/>
                </a:cubicBezTo>
                <a:cubicBezTo>
                  <a:pt x="4308" y="25"/>
                  <a:pt x="4302" y="19"/>
                  <a:pt x="4302" y="12"/>
                </a:cubicBezTo>
                <a:cubicBezTo>
                  <a:pt x="4302" y="6"/>
                  <a:pt x="4308" y="0"/>
                  <a:pt x="4315" y="0"/>
                </a:cubicBezTo>
                <a:close/>
                <a:moveTo>
                  <a:pt x="4365" y="0"/>
                </a:moveTo>
                <a:lnTo>
                  <a:pt x="4365" y="0"/>
                </a:lnTo>
                <a:cubicBezTo>
                  <a:pt x="4372" y="0"/>
                  <a:pt x="4377" y="6"/>
                  <a:pt x="4377" y="12"/>
                </a:cubicBezTo>
                <a:cubicBezTo>
                  <a:pt x="4377" y="19"/>
                  <a:pt x="4372" y="25"/>
                  <a:pt x="4365" y="25"/>
                </a:cubicBezTo>
                <a:cubicBezTo>
                  <a:pt x="4358" y="25"/>
                  <a:pt x="4352" y="19"/>
                  <a:pt x="4352" y="12"/>
                </a:cubicBezTo>
                <a:cubicBezTo>
                  <a:pt x="4352" y="6"/>
                  <a:pt x="4358" y="0"/>
                  <a:pt x="4365" y="0"/>
                </a:cubicBezTo>
                <a:close/>
                <a:moveTo>
                  <a:pt x="4415" y="0"/>
                </a:moveTo>
                <a:lnTo>
                  <a:pt x="4415" y="0"/>
                </a:lnTo>
                <a:cubicBezTo>
                  <a:pt x="4422" y="0"/>
                  <a:pt x="4427" y="6"/>
                  <a:pt x="4427" y="12"/>
                </a:cubicBezTo>
                <a:cubicBezTo>
                  <a:pt x="4427" y="19"/>
                  <a:pt x="4422" y="25"/>
                  <a:pt x="4415" y="25"/>
                </a:cubicBezTo>
                <a:cubicBezTo>
                  <a:pt x="4408" y="25"/>
                  <a:pt x="4402" y="19"/>
                  <a:pt x="4402" y="12"/>
                </a:cubicBezTo>
                <a:cubicBezTo>
                  <a:pt x="4402" y="6"/>
                  <a:pt x="4408" y="0"/>
                  <a:pt x="4415" y="0"/>
                </a:cubicBezTo>
                <a:close/>
                <a:moveTo>
                  <a:pt x="4465" y="0"/>
                </a:moveTo>
                <a:lnTo>
                  <a:pt x="4465" y="0"/>
                </a:lnTo>
                <a:cubicBezTo>
                  <a:pt x="4472" y="0"/>
                  <a:pt x="4477" y="6"/>
                  <a:pt x="4477" y="12"/>
                </a:cubicBezTo>
                <a:cubicBezTo>
                  <a:pt x="4477" y="19"/>
                  <a:pt x="4472" y="25"/>
                  <a:pt x="4465" y="25"/>
                </a:cubicBezTo>
                <a:cubicBezTo>
                  <a:pt x="4458" y="25"/>
                  <a:pt x="4452" y="19"/>
                  <a:pt x="4452" y="12"/>
                </a:cubicBezTo>
                <a:cubicBezTo>
                  <a:pt x="4452" y="6"/>
                  <a:pt x="4458" y="0"/>
                  <a:pt x="4465" y="0"/>
                </a:cubicBezTo>
                <a:close/>
                <a:moveTo>
                  <a:pt x="4515" y="0"/>
                </a:moveTo>
                <a:lnTo>
                  <a:pt x="4515" y="0"/>
                </a:lnTo>
                <a:cubicBezTo>
                  <a:pt x="4522" y="0"/>
                  <a:pt x="4527" y="6"/>
                  <a:pt x="4527" y="12"/>
                </a:cubicBezTo>
                <a:cubicBezTo>
                  <a:pt x="4527" y="19"/>
                  <a:pt x="4522" y="25"/>
                  <a:pt x="4515" y="25"/>
                </a:cubicBezTo>
                <a:cubicBezTo>
                  <a:pt x="4508" y="25"/>
                  <a:pt x="4502" y="19"/>
                  <a:pt x="4502" y="12"/>
                </a:cubicBezTo>
                <a:cubicBezTo>
                  <a:pt x="4502" y="6"/>
                  <a:pt x="4508" y="0"/>
                  <a:pt x="4515" y="0"/>
                </a:cubicBezTo>
                <a:close/>
                <a:moveTo>
                  <a:pt x="4565" y="0"/>
                </a:moveTo>
                <a:lnTo>
                  <a:pt x="4565" y="0"/>
                </a:lnTo>
                <a:cubicBezTo>
                  <a:pt x="4572" y="0"/>
                  <a:pt x="4577" y="6"/>
                  <a:pt x="4577" y="12"/>
                </a:cubicBezTo>
                <a:cubicBezTo>
                  <a:pt x="4577" y="19"/>
                  <a:pt x="4572" y="25"/>
                  <a:pt x="4565" y="25"/>
                </a:cubicBezTo>
                <a:cubicBezTo>
                  <a:pt x="4558" y="25"/>
                  <a:pt x="4552" y="19"/>
                  <a:pt x="4552" y="12"/>
                </a:cubicBezTo>
                <a:cubicBezTo>
                  <a:pt x="4552" y="6"/>
                  <a:pt x="4558" y="0"/>
                  <a:pt x="4565" y="0"/>
                </a:cubicBezTo>
                <a:close/>
                <a:moveTo>
                  <a:pt x="4615" y="0"/>
                </a:moveTo>
                <a:lnTo>
                  <a:pt x="4615" y="0"/>
                </a:lnTo>
                <a:cubicBezTo>
                  <a:pt x="4622" y="0"/>
                  <a:pt x="4627" y="6"/>
                  <a:pt x="4627" y="12"/>
                </a:cubicBezTo>
                <a:cubicBezTo>
                  <a:pt x="4627" y="19"/>
                  <a:pt x="4622" y="25"/>
                  <a:pt x="4615" y="25"/>
                </a:cubicBezTo>
                <a:cubicBezTo>
                  <a:pt x="4608" y="25"/>
                  <a:pt x="4602" y="19"/>
                  <a:pt x="4602" y="12"/>
                </a:cubicBezTo>
                <a:cubicBezTo>
                  <a:pt x="4602" y="6"/>
                  <a:pt x="4608" y="0"/>
                  <a:pt x="4615" y="0"/>
                </a:cubicBezTo>
                <a:close/>
                <a:moveTo>
                  <a:pt x="4665" y="0"/>
                </a:moveTo>
                <a:lnTo>
                  <a:pt x="4665" y="0"/>
                </a:lnTo>
                <a:cubicBezTo>
                  <a:pt x="4672" y="0"/>
                  <a:pt x="4677" y="6"/>
                  <a:pt x="4677" y="12"/>
                </a:cubicBezTo>
                <a:cubicBezTo>
                  <a:pt x="4677" y="19"/>
                  <a:pt x="4672" y="25"/>
                  <a:pt x="4665" y="25"/>
                </a:cubicBezTo>
                <a:cubicBezTo>
                  <a:pt x="4658" y="25"/>
                  <a:pt x="4652" y="19"/>
                  <a:pt x="4652" y="12"/>
                </a:cubicBezTo>
                <a:cubicBezTo>
                  <a:pt x="4652" y="6"/>
                  <a:pt x="4658" y="0"/>
                  <a:pt x="4665" y="0"/>
                </a:cubicBezTo>
                <a:close/>
                <a:moveTo>
                  <a:pt x="4715" y="0"/>
                </a:moveTo>
                <a:lnTo>
                  <a:pt x="4715" y="0"/>
                </a:lnTo>
                <a:cubicBezTo>
                  <a:pt x="4722" y="0"/>
                  <a:pt x="4727" y="6"/>
                  <a:pt x="4727" y="12"/>
                </a:cubicBezTo>
                <a:cubicBezTo>
                  <a:pt x="4727" y="19"/>
                  <a:pt x="4722" y="25"/>
                  <a:pt x="4715" y="25"/>
                </a:cubicBezTo>
                <a:cubicBezTo>
                  <a:pt x="4708" y="25"/>
                  <a:pt x="4702" y="19"/>
                  <a:pt x="4702" y="12"/>
                </a:cubicBezTo>
                <a:cubicBezTo>
                  <a:pt x="4702" y="6"/>
                  <a:pt x="4708" y="0"/>
                  <a:pt x="4715" y="0"/>
                </a:cubicBezTo>
                <a:close/>
                <a:moveTo>
                  <a:pt x="4765" y="0"/>
                </a:moveTo>
                <a:lnTo>
                  <a:pt x="4765" y="0"/>
                </a:lnTo>
                <a:cubicBezTo>
                  <a:pt x="4772" y="0"/>
                  <a:pt x="4777" y="6"/>
                  <a:pt x="4777" y="12"/>
                </a:cubicBezTo>
                <a:cubicBezTo>
                  <a:pt x="4777" y="19"/>
                  <a:pt x="4772" y="25"/>
                  <a:pt x="4765" y="25"/>
                </a:cubicBezTo>
                <a:cubicBezTo>
                  <a:pt x="4758" y="25"/>
                  <a:pt x="4752" y="19"/>
                  <a:pt x="4752" y="12"/>
                </a:cubicBezTo>
                <a:cubicBezTo>
                  <a:pt x="4752" y="6"/>
                  <a:pt x="4758" y="0"/>
                  <a:pt x="4765" y="0"/>
                </a:cubicBezTo>
                <a:close/>
                <a:moveTo>
                  <a:pt x="4815" y="0"/>
                </a:moveTo>
                <a:lnTo>
                  <a:pt x="4815" y="0"/>
                </a:lnTo>
                <a:cubicBezTo>
                  <a:pt x="4822" y="0"/>
                  <a:pt x="4828" y="6"/>
                  <a:pt x="4828" y="12"/>
                </a:cubicBezTo>
                <a:cubicBezTo>
                  <a:pt x="4828" y="19"/>
                  <a:pt x="4822" y="25"/>
                  <a:pt x="4815" y="25"/>
                </a:cubicBezTo>
                <a:cubicBezTo>
                  <a:pt x="4808" y="25"/>
                  <a:pt x="4802" y="19"/>
                  <a:pt x="4802" y="12"/>
                </a:cubicBezTo>
                <a:cubicBezTo>
                  <a:pt x="4802" y="6"/>
                  <a:pt x="4808" y="0"/>
                  <a:pt x="4815" y="0"/>
                </a:cubicBezTo>
                <a:close/>
                <a:moveTo>
                  <a:pt x="4865" y="0"/>
                </a:moveTo>
                <a:lnTo>
                  <a:pt x="4865" y="0"/>
                </a:lnTo>
                <a:cubicBezTo>
                  <a:pt x="4872" y="0"/>
                  <a:pt x="4878" y="6"/>
                  <a:pt x="4878" y="12"/>
                </a:cubicBezTo>
                <a:cubicBezTo>
                  <a:pt x="4878" y="19"/>
                  <a:pt x="4872" y="25"/>
                  <a:pt x="4865" y="25"/>
                </a:cubicBezTo>
                <a:cubicBezTo>
                  <a:pt x="4858" y="25"/>
                  <a:pt x="4853" y="19"/>
                  <a:pt x="4853" y="12"/>
                </a:cubicBezTo>
                <a:cubicBezTo>
                  <a:pt x="4853" y="6"/>
                  <a:pt x="4858" y="0"/>
                  <a:pt x="4865" y="0"/>
                </a:cubicBezTo>
                <a:close/>
                <a:moveTo>
                  <a:pt x="4915" y="0"/>
                </a:moveTo>
                <a:lnTo>
                  <a:pt x="4915" y="0"/>
                </a:lnTo>
                <a:cubicBezTo>
                  <a:pt x="4922" y="0"/>
                  <a:pt x="4928" y="6"/>
                  <a:pt x="4928" y="12"/>
                </a:cubicBezTo>
                <a:cubicBezTo>
                  <a:pt x="4928" y="19"/>
                  <a:pt x="4922" y="25"/>
                  <a:pt x="4915" y="25"/>
                </a:cubicBezTo>
                <a:cubicBezTo>
                  <a:pt x="4908" y="25"/>
                  <a:pt x="4903" y="19"/>
                  <a:pt x="4903" y="12"/>
                </a:cubicBezTo>
                <a:cubicBezTo>
                  <a:pt x="4903" y="6"/>
                  <a:pt x="4908" y="0"/>
                  <a:pt x="4915" y="0"/>
                </a:cubicBezTo>
                <a:close/>
                <a:moveTo>
                  <a:pt x="4965" y="0"/>
                </a:moveTo>
                <a:lnTo>
                  <a:pt x="4965" y="0"/>
                </a:lnTo>
                <a:cubicBezTo>
                  <a:pt x="4972" y="0"/>
                  <a:pt x="4978" y="6"/>
                  <a:pt x="4978" y="12"/>
                </a:cubicBezTo>
                <a:cubicBezTo>
                  <a:pt x="4978" y="19"/>
                  <a:pt x="4972" y="25"/>
                  <a:pt x="4965" y="25"/>
                </a:cubicBezTo>
                <a:cubicBezTo>
                  <a:pt x="4958" y="25"/>
                  <a:pt x="4953" y="19"/>
                  <a:pt x="4953" y="12"/>
                </a:cubicBezTo>
                <a:cubicBezTo>
                  <a:pt x="4953" y="6"/>
                  <a:pt x="4958" y="0"/>
                  <a:pt x="4965" y="0"/>
                </a:cubicBezTo>
                <a:close/>
                <a:moveTo>
                  <a:pt x="5015" y="0"/>
                </a:moveTo>
                <a:lnTo>
                  <a:pt x="5015" y="0"/>
                </a:lnTo>
                <a:cubicBezTo>
                  <a:pt x="5022" y="0"/>
                  <a:pt x="5028" y="6"/>
                  <a:pt x="5028" y="12"/>
                </a:cubicBezTo>
                <a:cubicBezTo>
                  <a:pt x="5028" y="19"/>
                  <a:pt x="5022" y="25"/>
                  <a:pt x="5015" y="25"/>
                </a:cubicBezTo>
                <a:cubicBezTo>
                  <a:pt x="5008" y="25"/>
                  <a:pt x="5003" y="19"/>
                  <a:pt x="5003" y="12"/>
                </a:cubicBezTo>
                <a:cubicBezTo>
                  <a:pt x="5003" y="6"/>
                  <a:pt x="5008" y="0"/>
                  <a:pt x="5015" y="0"/>
                </a:cubicBezTo>
                <a:close/>
                <a:moveTo>
                  <a:pt x="5065" y="0"/>
                </a:moveTo>
                <a:lnTo>
                  <a:pt x="5065" y="0"/>
                </a:lnTo>
                <a:cubicBezTo>
                  <a:pt x="5072" y="0"/>
                  <a:pt x="5078" y="6"/>
                  <a:pt x="5078" y="12"/>
                </a:cubicBezTo>
                <a:cubicBezTo>
                  <a:pt x="5078" y="19"/>
                  <a:pt x="5072" y="25"/>
                  <a:pt x="5065" y="25"/>
                </a:cubicBezTo>
                <a:cubicBezTo>
                  <a:pt x="5058" y="25"/>
                  <a:pt x="5053" y="19"/>
                  <a:pt x="5053" y="12"/>
                </a:cubicBezTo>
                <a:cubicBezTo>
                  <a:pt x="5053" y="6"/>
                  <a:pt x="5058" y="0"/>
                  <a:pt x="5065" y="0"/>
                </a:cubicBezTo>
                <a:close/>
                <a:moveTo>
                  <a:pt x="5115" y="0"/>
                </a:moveTo>
                <a:lnTo>
                  <a:pt x="5115" y="0"/>
                </a:lnTo>
                <a:cubicBezTo>
                  <a:pt x="5122" y="0"/>
                  <a:pt x="5128" y="6"/>
                  <a:pt x="5128" y="12"/>
                </a:cubicBezTo>
                <a:cubicBezTo>
                  <a:pt x="5128" y="19"/>
                  <a:pt x="5122" y="25"/>
                  <a:pt x="5115" y="25"/>
                </a:cubicBezTo>
                <a:cubicBezTo>
                  <a:pt x="5108" y="25"/>
                  <a:pt x="5103" y="19"/>
                  <a:pt x="5103" y="12"/>
                </a:cubicBezTo>
                <a:cubicBezTo>
                  <a:pt x="5103" y="6"/>
                  <a:pt x="5108" y="0"/>
                  <a:pt x="5115" y="0"/>
                </a:cubicBezTo>
                <a:close/>
                <a:moveTo>
                  <a:pt x="5165" y="0"/>
                </a:moveTo>
                <a:lnTo>
                  <a:pt x="5165" y="0"/>
                </a:lnTo>
                <a:cubicBezTo>
                  <a:pt x="5172" y="0"/>
                  <a:pt x="5178" y="6"/>
                  <a:pt x="5178" y="12"/>
                </a:cubicBezTo>
                <a:cubicBezTo>
                  <a:pt x="5178" y="19"/>
                  <a:pt x="5172" y="25"/>
                  <a:pt x="5165" y="25"/>
                </a:cubicBezTo>
                <a:cubicBezTo>
                  <a:pt x="5158" y="25"/>
                  <a:pt x="5153" y="19"/>
                  <a:pt x="5153" y="12"/>
                </a:cubicBezTo>
                <a:cubicBezTo>
                  <a:pt x="5153" y="6"/>
                  <a:pt x="5158" y="0"/>
                  <a:pt x="5165" y="0"/>
                </a:cubicBezTo>
                <a:close/>
                <a:moveTo>
                  <a:pt x="5215" y="0"/>
                </a:moveTo>
                <a:lnTo>
                  <a:pt x="5215" y="0"/>
                </a:lnTo>
                <a:cubicBezTo>
                  <a:pt x="5222" y="0"/>
                  <a:pt x="5228" y="6"/>
                  <a:pt x="5228" y="12"/>
                </a:cubicBezTo>
                <a:cubicBezTo>
                  <a:pt x="5228" y="19"/>
                  <a:pt x="5222" y="25"/>
                  <a:pt x="5215" y="25"/>
                </a:cubicBezTo>
                <a:cubicBezTo>
                  <a:pt x="5208" y="25"/>
                  <a:pt x="5203" y="19"/>
                  <a:pt x="5203" y="12"/>
                </a:cubicBezTo>
                <a:cubicBezTo>
                  <a:pt x="5203" y="6"/>
                  <a:pt x="5208" y="0"/>
                  <a:pt x="5215" y="0"/>
                </a:cubicBezTo>
                <a:close/>
                <a:moveTo>
                  <a:pt x="5265" y="0"/>
                </a:moveTo>
                <a:lnTo>
                  <a:pt x="5265" y="0"/>
                </a:lnTo>
                <a:cubicBezTo>
                  <a:pt x="5272" y="0"/>
                  <a:pt x="5278" y="6"/>
                  <a:pt x="5278" y="12"/>
                </a:cubicBezTo>
                <a:cubicBezTo>
                  <a:pt x="5278" y="19"/>
                  <a:pt x="5272" y="25"/>
                  <a:pt x="5265" y="25"/>
                </a:cubicBezTo>
                <a:cubicBezTo>
                  <a:pt x="5258" y="25"/>
                  <a:pt x="5253" y="19"/>
                  <a:pt x="5253" y="12"/>
                </a:cubicBezTo>
                <a:cubicBezTo>
                  <a:pt x="5253" y="6"/>
                  <a:pt x="5258" y="0"/>
                  <a:pt x="5265" y="0"/>
                </a:cubicBezTo>
                <a:close/>
                <a:moveTo>
                  <a:pt x="5315" y="0"/>
                </a:moveTo>
                <a:lnTo>
                  <a:pt x="5315" y="0"/>
                </a:lnTo>
                <a:cubicBezTo>
                  <a:pt x="5322" y="0"/>
                  <a:pt x="5328" y="6"/>
                  <a:pt x="5328" y="12"/>
                </a:cubicBezTo>
                <a:cubicBezTo>
                  <a:pt x="5328" y="19"/>
                  <a:pt x="5322" y="25"/>
                  <a:pt x="5315" y="25"/>
                </a:cubicBezTo>
                <a:cubicBezTo>
                  <a:pt x="5308" y="25"/>
                  <a:pt x="5303" y="19"/>
                  <a:pt x="5303" y="12"/>
                </a:cubicBezTo>
                <a:cubicBezTo>
                  <a:pt x="5303" y="6"/>
                  <a:pt x="5308" y="0"/>
                  <a:pt x="5315" y="0"/>
                </a:cubicBezTo>
                <a:close/>
                <a:moveTo>
                  <a:pt x="5365" y="0"/>
                </a:moveTo>
                <a:lnTo>
                  <a:pt x="5365" y="0"/>
                </a:lnTo>
                <a:cubicBezTo>
                  <a:pt x="5372" y="0"/>
                  <a:pt x="5378" y="6"/>
                  <a:pt x="5378" y="12"/>
                </a:cubicBezTo>
                <a:cubicBezTo>
                  <a:pt x="5378" y="19"/>
                  <a:pt x="5372" y="25"/>
                  <a:pt x="5365" y="25"/>
                </a:cubicBezTo>
                <a:cubicBezTo>
                  <a:pt x="5358" y="25"/>
                  <a:pt x="5353" y="19"/>
                  <a:pt x="5353" y="12"/>
                </a:cubicBezTo>
                <a:cubicBezTo>
                  <a:pt x="5353" y="6"/>
                  <a:pt x="5358" y="0"/>
                  <a:pt x="5365" y="0"/>
                </a:cubicBezTo>
                <a:close/>
                <a:moveTo>
                  <a:pt x="5415" y="0"/>
                </a:moveTo>
                <a:lnTo>
                  <a:pt x="5415" y="0"/>
                </a:lnTo>
                <a:cubicBezTo>
                  <a:pt x="5422" y="0"/>
                  <a:pt x="5428" y="6"/>
                  <a:pt x="5428" y="12"/>
                </a:cubicBezTo>
                <a:cubicBezTo>
                  <a:pt x="5428" y="19"/>
                  <a:pt x="5422" y="25"/>
                  <a:pt x="5415" y="25"/>
                </a:cubicBezTo>
                <a:cubicBezTo>
                  <a:pt x="5408" y="25"/>
                  <a:pt x="5403" y="19"/>
                  <a:pt x="5403" y="12"/>
                </a:cubicBezTo>
                <a:cubicBezTo>
                  <a:pt x="5403" y="6"/>
                  <a:pt x="5408" y="0"/>
                  <a:pt x="5415" y="0"/>
                </a:cubicBez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Freeform 55"/>
          <p:cNvSpPr>
            <a:spLocks noEditPoints="1"/>
          </p:cNvSpPr>
          <p:nvPr/>
        </p:nvSpPr>
        <p:spPr bwMode="auto">
          <a:xfrm>
            <a:off x="4868863" y="2112963"/>
            <a:ext cx="71437" cy="411162"/>
          </a:xfrm>
          <a:custGeom>
            <a:avLst/>
            <a:gdLst>
              <a:gd name="T0" fmla="*/ 2147483647 w 200"/>
              <a:gd name="T1" fmla="*/ 2147483647 h 1150"/>
              <a:gd name="T2" fmla="*/ 2147483647 w 200"/>
              <a:gd name="T3" fmla="*/ 2147483647 h 1150"/>
              <a:gd name="T4" fmla="*/ 2147483647 w 200"/>
              <a:gd name="T5" fmla="*/ 2147483647 h 1150"/>
              <a:gd name="T6" fmla="*/ 2147483647 w 200"/>
              <a:gd name="T7" fmla="*/ 2147483647 h 1150"/>
              <a:gd name="T8" fmla="*/ 2147483647 w 200"/>
              <a:gd name="T9" fmla="*/ 2147483647 h 1150"/>
              <a:gd name="T10" fmla="*/ 2147483647 w 200"/>
              <a:gd name="T11" fmla="*/ 2147483647 h 1150"/>
              <a:gd name="T12" fmla="*/ 2147483647 w 200"/>
              <a:gd name="T13" fmla="*/ 2147483647 h 1150"/>
              <a:gd name="T14" fmla="*/ 0 w 200"/>
              <a:gd name="T15" fmla="*/ 2147483647 h 1150"/>
              <a:gd name="T16" fmla="*/ 2147483647 w 200"/>
              <a:gd name="T17" fmla="*/ 0 h 1150"/>
              <a:gd name="T18" fmla="*/ 2147483647 w 200"/>
              <a:gd name="T19" fmla="*/ 2147483647 h 1150"/>
              <a:gd name="T20" fmla="*/ 0 w 200"/>
              <a:gd name="T21" fmla="*/ 2147483647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"/>
              <a:gd name="T34" fmla="*/ 0 h 1150"/>
              <a:gd name="T35" fmla="*/ 200 w 200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" h="1150">
                <a:moveTo>
                  <a:pt x="83" y="1133"/>
                </a:moveTo>
                <a:lnTo>
                  <a:pt x="83" y="167"/>
                </a:lnTo>
                <a:cubicBezTo>
                  <a:pt x="83" y="157"/>
                  <a:pt x="90" y="150"/>
                  <a:pt x="100" y="150"/>
                </a:cubicBezTo>
                <a:cubicBezTo>
                  <a:pt x="109" y="150"/>
                  <a:pt x="116" y="157"/>
                  <a:pt x="116" y="167"/>
                </a:cubicBezTo>
                <a:lnTo>
                  <a:pt x="116" y="1133"/>
                </a:lnTo>
                <a:cubicBezTo>
                  <a:pt x="116" y="1143"/>
                  <a:pt x="109" y="1150"/>
                  <a:pt x="100" y="1150"/>
                </a:cubicBezTo>
                <a:cubicBezTo>
                  <a:pt x="90" y="1150"/>
                  <a:pt x="83" y="1143"/>
                  <a:pt x="83" y="1133"/>
                </a:cubicBezTo>
                <a:close/>
                <a:moveTo>
                  <a:pt x="0" y="200"/>
                </a:moveTo>
                <a:lnTo>
                  <a:pt x="100" y="0"/>
                </a:lnTo>
                <a:lnTo>
                  <a:pt x="200" y="200"/>
                </a:lnTo>
                <a:lnTo>
                  <a:pt x="0" y="20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Freeform 56"/>
          <p:cNvSpPr>
            <a:spLocks noEditPoints="1"/>
          </p:cNvSpPr>
          <p:nvPr/>
        </p:nvSpPr>
        <p:spPr bwMode="auto">
          <a:xfrm>
            <a:off x="4868863" y="2746375"/>
            <a:ext cx="71437" cy="420688"/>
          </a:xfrm>
          <a:custGeom>
            <a:avLst/>
            <a:gdLst>
              <a:gd name="T0" fmla="*/ 2147483647 w 200"/>
              <a:gd name="T1" fmla="*/ 2147483647 h 1179"/>
              <a:gd name="T2" fmla="*/ 2147483647 w 200"/>
              <a:gd name="T3" fmla="*/ 2147483647 h 1179"/>
              <a:gd name="T4" fmla="*/ 2147483647 w 200"/>
              <a:gd name="T5" fmla="*/ 2147483647 h 1179"/>
              <a:gd name="T6" fmla="*/ 2147483647 w 200"/>
              <a:gd name="T7" fmla="*/ 2147483647 h 1179"/>
              <a:gd name="T8" fmla="*/ 2147483647 w 200"/>
              <a:gd name="T9" fmla="*/ 2147483647 h 1179"/>
              <a:gd name="T10" fmla="*/ 2147483647 w 200"/>
              <a:gd name="T11" fmla="*/ 0 h 1179"/>
              <a:gd name="T12" fmla="*/ 2147483647 w 200"/>
              <a:gd name="T13" fmla="*/ 2147483647 h 1179"/>
              <a:gd name="T14" fmla="*/ 2147483647 w 200"/>
              <a:gd name="T15" fmla="*/ 2147483647 h 1179"/>
              <a:gd name="T16" fmla="*/ 2147483647 w 200"/>
              <a:gd name="T17" fmla="*/ 2147483647 h 1179"/>
              <a:gd name="T18" fmla="*/ 0 w 200"/>
              <a:gd name="T19" fmla="*/ 2147483647 h 1179"/>
              <a:gd name="T20" fmla="*/ 2147483647 w 200"/>
              <a:gd name="T21" fmla="*/ 2147483647 h 1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"/>
              <a:gd name="T34" fmla="*/ 0 h 1179"/>
              <a:gd name="T35" fmla="*/ 200 w 200"/>
              <a:gd name="T36" fmla="*/ 1179 h 1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" h="1179">
                <a:moveTo>
                  <a:pt x="116" y="17"/>
                </a:moveTo>
                <a:lnTo>
                  <a:pt x="116" y="1012"/>
                </a:lnTo>
                <a:cubicBezTo>
                  <a:pt x="116" y="1022"/>
                  <a:pt x="109" y="1029"/>
                  <a:pt x="100" y="1029"/>
                </a:cubicBezTo>
                <a:cubicBezTo>
                  <a:pt x="90" y="1029"/>
                  <a:pt x="83" y="1022"/>
                  <a:pt x="83" y="1012"/>
                </a:cubicBezTo>
                <a:lnTo>
                  <a:pt x="83" y="17"/>
                </a:lnTo>
                <a:cubicBezTo>
                  <a:pt x="83" y="7"/>
                  <a:pt x="90" y="0"/>
                  <a:pt x="100" y="0"/>
                </a:cubicBezTo>
                <a:cubicBezTo>
                  <a:pt x="109" y="0"/>
                  <a:pt x="116" y="7"/>
                  <a:pt x="116" y="17"/>
                </a:cubicBezTo>
                <a:close/>
                <a:moveTo>
                  <a:pt x="200" y="979"/>
                </a:moveTo>
                <a:lnTo>
                  <a:pt x="100" y="1179"/>
                </a:lnTo>
                <a:lnTo>
                  <a:pt x="0" y="979"/>
                </a:lnTo>
                <a:lnTo>
                  <a:pt x="200" y="97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Freeform 57"/>
          <p:cNvSpPr>
            <a:spLocks noEditPoints="1"/>
          </p:cNvSpPr>
          <p:nvPr/>
        </p:nvSpPr>
        <p:spPr bwMode="auto">
          <a:xfrm>
            <a:off x="4745038" y="2868613"/>
            <a:ext cx="71437" cy="292100"/>
          </a:xfrm>
          <a:custGeom>
            <a:avLst/>
            <a:gdLst>
              <a:gd name="T0" fmla="*/ 2147483647 w 200"/>
              <a:gd name="T1" fmla="*/ 2147483647 h 820"/>
              <a:gd name="T2" fmla="*/ 2147483647 w 200"/>
              <a:gd name="T3" fmla="*/ 2147483647 h 820"/>
              <a:gd name="T4" fmla="*/ 2147483647 w 200"/>
              <a:gd name="T5" fmla="*/ 2147483647 h 820"/>
              <a:gd name="T6" fmla="*/ 2147483647 w 200"/>
              <a:gd name="T7" fmla="*/ 2147483647 h 820"/>
              <a:gd name="T8" fmla="*/ 2147483647 w 200"/>
              <a:gd name="T9" fmla="*/ 2147483647 h 820"/>
              <a:gd name="T10" fmla="*/ 2147483647 w 200"/>
              <a:gd name="T11" fmla="*/ 2147483647 h 820"/>
              <a:gd name="T12" fmla="*/ 2147483647 w 200"/>
              <a:gd name="T13" fmla="*/ 2147483647 h 820"/>
              <a:gd name="T14" fmla="*/ 0 w 200"/>
              <a:gd name="T15" fmla="*/ 2147483647 h 820"/>
              <a:gd name="T16" fmla="*/ 2147483647 w 200"/>
              <a:gd name="T17" fmla="*/ 0 h 820"/>
              <a:gd name="T18" fmla="*/ 2147483647 w 200"/>
              <a:gd name="T19" fmla="*/ 2147483647 h 820"/>
              <a:gd name="T20" fmla="*/ 0 w 200"/>
              <a:gd name="T21" fmla="*/ 2147483647 h 820"/>
              <a:gd name="T22" fmla="*/ 2147483647 w 200"/>
              <a:gd name="T23" fmla="*/ 2147483647 h 820"/>
              <a:gd name="T24" fmla="*/ 2147483647 w 200"/>
              <a:gd name="T25" fmla="*/ 2147483647 h 820"/>
              <a:gd name="T26" fmla="*/ 0 w 200"/>
              <a:gd name="T27" fmla="*/ 2147483647 h 820"/>
              <a:gd name="T28" fmla="*/ 2147483647 w 200"/>
              <a:gd name="T29" fmla="*/ 2147483647 h 8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"/>
              <a:gd name="T46" fmla="*/ 0 h 820"/>
              <a:gd name="T47" fmla="*/ 200 w 200"/>
              <a:gd name="T48" fmla="*/ 820 h 8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" h="820">
                <a:moveTo>
                  <a:pt x="116" y="166"/>
                </a:moveTo>
                <a:lnTo>
                  <a:pt x="116" y="654"/>
                </a:lnTo>
                <a:cubicBezTo>
                  <a:pt x="116" y="663"/>
                  <a:pt x="109" y="670"/>
                  <a:pt x="100" y="670"/>
                </a:cubicBezTo>
                <a:cubicBezTo>
                  <a:pt x="90" y="670"/>
                  <a:pt x="83" y="663"/>
                  <a:pt x="83" y="654"/>
                </a:cubicBezTo>
                <a:lnTo>
                  <a:pt x="83" y="166"/>
                </a:lnTo>
                <a:cubicBezTo>
                  <a:pt x="83" y="157"/>
                  <a:pt x="90" y="150"/>
                  <a:pt x="100" y="150"/>
                </a:cubicBezTo>
                <a:cubicBezTo>
                  <a:pt x="109" y="150"/>
                  <a:pt x="116" y="157"/>
                  <a:pt x="116" y="166"/>
                </a:cubicBezTo>
                <a:close/>
                <a:moveTo>
                  <a:pt x="0" y="200"/>
                </a:moveTo>
                <a:lnTo>
                  <a:pt x="100" y="0"/>
                </a:lnTo>
                <a:lnTo>
                  <a:pt x="200" y="200"/>
                </a:lnTo>
                <a:lnTo>
                  <a:pt x="0" y="200"/>
                </a:lnTo>
                <a:close/>
                <a:moveTo>
                  <a:pt x="200" y="620"/>
                </a:moveTo>
                <a:lnTo>
                  <a:pt x="100" y="820"/>
                </a:lnTo>
                <a:lnTo>
                  <a:pt x="0" y="620"/>
                </a:lnTo>
                <a:lnTo>
                  <a:pt x="200" y="62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Freeform 58"/>
          <p:cNvSpPr>
            <a:spLocks noEditPoints="1"/>
          </p:cNvSpPr>
          <p:nvPr/>
        </p:nvSpPr>
        <p:spPr bwMode="auto">
          <a:xfrm>
            <a:off x="1751013" y="1998663"/>
            <a:ext cx="557212" cy="71437"/>
          </a:xfrm>
          <a:custGeom>
            <a:avLst/>
            <a:gdLst>
              <a:gd name="T0" fmla="*/ 2147483647 w 351"/>
              <a:gd name="T1" fmla="*/ 2147483647 h 45"/>
              <a:gd name="T2" fmla="*/ 2147483647 w 351"/>
              <a:gd name="T3" fmla="*/ 2147483647 h 45"/>
              <a:gd name="T4" fmla="*/ 2147483647 w 351"/>
              <a:gd name="T5" fmla="*/ 2147483647 h 45"/>
              <a:gd name="T6" fmla="*/ 2147483647 w 351"/>
              <a:gd name="T7" fmla="*/ 2147483647 h 45"/>
              <a:gd name="T8" fmla="*/ 2147483647 w 351"/>
              <a:gd name="T9" fmla="*/ 2147483647 h 45"/>
              <a:gd name="T10" fmla="*/ 2147483647 w 351"/>
              <a:gd name="T11" fmla="*/ 2147483647 h 45"/>
              <a:gd name="T12" fmla="*/ 0 w 351"/>
              <a:gd name="T13" fmla="*/ 2147483647 h 45"/>
              <a:gd name="T14" fmla="*/ 2147483647 w 351"/>
              <a:gd name="T15" fmla="*/ 0 h 45"/>
              <a:gd name="T16" fmla="*/ 2147483647 w 351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1"/>
              <a:gd name="T28" fmla="*/ 0 h 45"/>
              <a:gd name="T29" fmla="*/ 351 w 351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1" h="45">
                <a:moveTo>
                  <a:pt x="351" y="26"/>
                </a:moveTo>
                <a:lnTo>
                  <a:pt x="37" y="26"/>
                </a:lnTo>
                <a:lnTo>
                  <a:pt x="37" y="19"/>
                </a:lnTo>
                <a:lnTo>
                  <a:pt x="351" y="19"/>
                </a:lnTo>
                <a:lnTo>
                  <a:pt x="351" y="26"/>
                </a:lnTo>
                <a:close/>
                <a:moveTo>
                  <a:pt x="45" y="45"/>
                </a:moveTo>
                <a:lnTo>
                  <a:pt x="0" y="23"/>
                </a:lnTo>
                <a:lnTo>
                  <a:pt x="45" y="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Freeform 59"/>
          <p:cNvSpPr>
            <a:spLocks noEditPoints="1"/>
          </p:cNvSpPr>
          <p:nvPr/>
        </p:nvSpPr>
        <p:spPr bwMode="auto">
          <a:xfrm>
            <a:off x="2430463" y="1998663"/>
            <a:ext cx="558800" cy="71437"/>
          </a:xfrm>
          <a:custGeom>
            <a:avLst/>
            <a:gdLst>
              <a:gd name="T0" fmla="*/ 0 w 352"/>
              <a:gd name="T1" fmla="*/ 2147483647 h 45"/>
              <a:gd name="T2" fmla="*/ 2147483647 w 352"/>
              <a:gd name="T3" fmla="*/ 2147483647 h 45"/>
              <a:gd name="T4" fmla="*/ 2147483647 w 352"/>
              <a:gd name="T5" fmla="*/ 2147483647 h 45"/>
              <a:gd name="T6" fmla="*/ 0 w 352"/>
              <a:gd name="T7" fmla="*/ 2147483647 h 45"/>
              <a:gd name="T8" fmla="*/ 0 w 352"/>
              <a:gd name="T9" fmla="*/ 2147483647 h 45"/>
              <a:gd name="T10" fmla="*/ 2147483647 w 352"/>
              <a:gd name="T11" fmla="*/ 0 h 45"/>
              <a:gd name="T12" fmla="*/ 2147483647 w 352"/>
              <a:gd name="T13" fmla="*/ 2147483647 h 45"/>
              <a:gd name="T14" fmla="*/ 2147483647 w 352"/>
              <a:gd name="T15" fmla="*/ 2147483647 h 45"/>
              <a:gd name="T16" fmla="*/ 2147483647 w 352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45"/>
              <a:gd name="T29" fmla="*/ 352 w 352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45">
                <a:moveTo>
                  <a:pt x="0" y="19"/>
                </a:moveTo>
                <a:lnTo>
                  <a:pt x="314" y="19"/>
                </a:lnTo>
                <a:lnTo>
                  <a:pt x="314" y="27"/>
                </a:lnTo>
                <a:lnTo>
                  <a:pt x="0" y="27"/>
                </a:lnTo>
                <a:lnTo>
                  <a:pt x="0" y="19"/>
                </a:lnTo>
                <a:close/>
                <a:moveTo>
                  <a:pt x="307" y="0"/>
                </a:moveTo>
                <a:lnTo>
                  <a:pt x="352" y="23"/>
                </a:lnTo>
                <a:lnTo>
                  <a:pt x="307" y="45"/>
                </a:lnTo>
                <a:lnTo>
                  <a:pt x="307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Freeform 60"/>
          <p:cNvSpPr>
            <a:spLocks noEditPoints="1"/>
          </p:cNvSpPr>
          <p:nvPr/>
        </p:nvSpPr>
        <p:spPr bwMode="auto">
          <a:xfrm>
            <a:off x="1751013" y="1998663"/>
            <a:ext cx="557212" cy="71437"/>
          </a:xfrm>
          <a:custGeom>
            <a:avLst/>
            <a:gdLst>
              <a:gd name="T0" fmla="*/ 2147483647 w 351"/>
              <a:gd name="T1" fmla="*/ 2147483647 h 45"/>
              <a:gd name="T2" fmla="*/ 2147483647 w 351"/>
              <a:gd name="T3" fmla="*/ 2147483647 h 45"/>
              <a:gd name="T4" fmla="*/ 2147483647 w 351"/>
              <a:gd name="T5" fmla="*/ 2147483647 h 45"/>
              <a:gd name="T6" fmla="*/ 2147483647 w 351"/>
              <a:gd name="T7" fmla="*/ 2147483647 h 45"/>
              <a:gd name="T8" fmla="*/ 2147483647 w 351"/>
              <a:gd name="T9" fmla="*/ 2147483647 h 45"/>
              <a:gd name="T10" fmla="*/ 2147483647 w 351"/>
              <a:gd name="T11" fmla="*/ 2147483647 h 45"/>
              <a:gd name="T12" fmla="*/ 0 w 351"/>
              <a:gd name="T13" fmla="*/ 2147483647 h 45"/>
              <a:gd name="T14" fmla="*/ 2147483647 w 351"/>
              <a:gd name="T15" fmla="*/ 0 h 45"/>
              <a:gd name="T16" fmla="*/ 2147483647 w 351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1"/>
              <a:gd name="T28" fmla="*/ 0 h 45"/>
              <a:gd name="T29" fmla="*/ 351 w 351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1" h="45">
                <a:moveTo>
                  <a:pt x="351" y="26"/>
                </a:moveTo>
                <a:lnTo>
                  <a:pt x="37" y="26"/>
                </a:lnTo>
                <a:lnTo>
                  <a:pt x="37" y="19"/>
                </a:lnTo>
                <a:lnTo>
                  <a:pt x="351" y="19"/>
                </a:lnTo>
                <a:lnTo>
                  <a:pt x="351" y="26"/>
                </a:lnTo>
                <a:close/>
                <a:moveTo>
                  <a:pt x="45" y="45"/>
                </a:moveTo>
                <a:lnTo>
                  <a:pt x="0" y="23"/>
                </a:lnTo>
                <a:lnTo>
                  <a:pt x="45" y="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Freeform 61"/>
          <p:cNvSpPr>
            <a:spLocks noEditPoints="1"/>
          </p:cNvSpPr>
          <p:nvPr/>
        </p:nvSpPr>
        <p:spPr bwMode="auto">
          <a:xfrm>
            <a:off x="2430463" y="1998663"/>
            <a:ext cx="558800" cy="71437"/>
          </a:xfrm>
          <a:custGeom>
            <a:avLst/>
            <a:gdLst>
              <a:gd name="T0" fmla="*/ 0 w 352"/>
              <a:gd name="T1" fmla="*/ 2147483647 h 45"/>
              <a:gd name="T2" fmla="*/ 2147483647 w 352"/>
              <a:gd name="T3" fmla="*/ 2147483647 h 45"/>
              <a:gd name="T4" fmla="*/ 2147483647 w 352"/>
              <a:gd name="T5" fmla="*/ 2147483647 h 45"/>
              <a:gd name="T6" fmla="*/ 0 w 352"/>
              <a:gd name="T7" fmla="*/ 2147483647 h 45"/>
              <a:gd name="T8" fmla="*/ 0 w 352"/>
              <a:gd name="T9" fmla="*/ 2147483647 h 45"/>
              <a:gd name="T10" fmla="*/ 2147483647 w 352"/>
              <a:gd name="T11" fmla="*/ 0 h 45"/>
              <a:gd name="T12" fmla="*/ 2147483647 w 352"/>
              <a:gd name="T13" fmla="*/ 2147483647 h 45"/>
              <a:gd name="T14" fmla="*/ 2147483647 w 352"/>
              <a:gd name="T15" fmla="*/ 2147483647 h 45"/>
              <a:gd name="T16" fmla="*/ 2147483647 w 352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2"/>
              <a:gd name="T28" fmla="*/ 0 h 45"/>
              <a:gd name="T29" fmla="*/ 352 w 352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2" h="45">
                <a:moveTo>
                  <a:pt x="0" y="19"/>
                </a:moveTo>
                <a:lnTo>
                  <a:pt x="314" y="19"/>
                </a:lnTo>
                <a:lnTo>
                  <a:pt x="314" y="27"/>
                </a:lnTo>
                <a:lnTo>
                  <a:pt x="0" y="27"/>
                </a:lnTo>
                <a:lnTo>
                  <a:pt x="0" y="19"/>
                </a:lnTo>
                <a:close/>
                <a:moveTo>
                  <a:pt x="307" y="0"/>
                </a:moveTo>
                <a:lnTo>
                  <a:pt x="352" y="23"/>
                </a:lnTo>
                <a:lnTo>
                  <a:pt x="307" y="45"/>
                </a:lnTo>
                <a:lnTo>
                  <a:pt x="307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62"/>
          <p:cNvSpPr>
            <a:spLocks noChangeArrowheads="1"/>
          </p:cNvSpPr>
          <p:nvPr/>
        </p:nvSpPr>
        <p:spPr bwMode="auto">
          <a:xfrm>
            <a:off x="2638425" y="2955925"/>
            <a:ext cx="1081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 Narrow" charset="0"/>
              </a:rPr>
              <a:t>Biomass particle</a:t>
            </a:r>
            <a:endParaRPr lang="en-US"/>
          </a:p>
        </p:txBody>
      </p:sp>
      <p:sp>
        <p:nvSpPr>
          <p:cNvPr id="22568" name="Rectangle 63"/>
          <p:cNvSpPr>
            <a:spLocks noChangeArrowheads="1"/>
          </p:cNvSpPr>
          <p:nvPr/>
        </p:nvSpPr>
        <p:spPr bwMode="auto">
          <a:xfrm>
            <a:off x="1155700" y="2682875"/>
            <a:ext cx="569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8D0A57"/>
                </a:solidFill>
                <a:latin typeface="Arial Narrow" charset="0"/>
              </a:rPr>
              <a:t>radiation</a:t>
            </a:r>
            <a:endParaRPr lang="en-US"/>
          </a:p>
        </p:txBody>
      </p:sp>
      <p:sp>
        <p:nvSpPr>
          <p:cNvPr id="22569" name="Rectangle 64"/>
          <p:cNvSpPr>
            <a:spLocks noChangeArrowheads="1"/>
          </p:cNvSpPr>
          <p:nvPr/>
        </p:nvSpPr>
        <p:spPr bwMode="auto">
          <a:xfrm>
            <a:off x="869950" y="2878138"/>
            <a:ext cx="682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z</a:t>
            </a:r>
            <a:endParaRPr lang="en-US"/>
          </a:p>
        </p:txBody>
      </p:sp>
      <p:sp>
        <p:nvSpPr>
          <p:cNvPr id="22570" name="Rectangle 65"/>
          <p:cNvSpPr>
            <a:spLocks noChangeArrowheads="1"/>
          </p:cNvSpPr>
          <p:nvPr/>
        </p:nvSpPr>
        <p:spPr bwMode="auto">
          <a:xfrm>
            <a:off x="1220788" y="2162175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71" name="Rectangle 66"/>
          <p:cNvSpPr>
            <a:spLocks noChangeArrowheads="1"/>
          </p:cNvSpPr>
          <p:nvPr/>
        </p:nvSpPr>
        <p:spPr bwMode="auto">
          <a:xfrm>
            <a:off x="2027238" y="2566988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72" name="Rectangle 67"/>
          <p:cNvSpPr>
            <a:spLocks noChangeArrowheads="1"/>
          </p:cNvSpPr>
          <p:nvPr/>
        </p:nvSpPr>
        <p:spPr bwMode="auto">
          <a:xfrm>
            <a:off x="2128838" y="2684463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 Narrow" charset="0"/>
              </a:rPr>
              <a:t>p</a:t>
            </a:r>
            <a:endParaRPr lang="en-US"/>
          </a:p>
        </p:txBody>
      </p:sp>
      <p:sp>
        <p:nvSpPr>
          <p:cNvPr id="22573" name="Rectangle 68"/>
          <p:cNvSpPr>
            <a:spLocks noChangeArrowheads="1"/>
          </p:cNvSpPr>
          <p:nvPr/>
        </p:nvSpPr>
        <p:spPr bwMode="auto">
          <a:xfrm>
            <a:off x="3973513" y="288925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74" name="Rectangle 69"/>
          <p:cNvSpPr>
            <a:spLocks noChangeArrowheads="1"/>
          </p:cNvSpPr>
          <p:nvPr/>
        </p:nvSpPr>
        <p:spPr bwMode="auto">
          <a:xfrm>
            <a:off x="4075113" y="3005138"/>
            <a:ext cx="476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 Narrow" charset="0"/>
              </a:rPr>
              <a:t>z</a:t>
            </a:r>
            <a:endParaRPr lang="en-US"/>
          </a:p>
        </p:txBody>
      </p:sp>
      <p:sp>
        <p:nvSpPr>
          <p:cNvPr id="22575" name="Rectangle 70"/>
          <p:cNvSpPr>
            <a:spLocks noChangeArrowheads="1"/>
          </p:cNvSpPr>
          <p:nvPr/>
        </p:nvSpPr>
        <p:spPr bwMode="auto">
          <a:xfrm>
            <a:off x="3817938" y="1779588"/>
            <a:ext cx="74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a</a:t>
            </a:r>
            <a:endParaRPr lang="en-US"/>
          </a:p>
        </p:txBody>
      </p:sp>
      <p:sp>
        <p:nvSpPr>
          <p:cNvPr id="22576" name="Rectangle 71"/>
          <p:cNvSpPr>
            <a:spLocks noChangeArrowheads="1"/>
          </p:cNvSpPr>
          <p:nvPr/>
        </p:nvSpPr>
        <p:spPr bwMode="auto">
          <a:xfrm>
            <a:off x="3894138" y="1876425"/>
            <a:ext cx="682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77" name="Rectangle 72"/>
          <p:cNvSpPr>
            <a:spLocks noChangeArrowheads="1"/>
          </p:cNvSpPr>
          <p:nvPr/>
        </p:nvSpPr>
        <p:spPr bwMode="auto">
          <a:xfrm>
            <a:off x="1970088" y="1774825"/>
            <a:ext cx="746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a</a:t>
            </a:r>
            <a:endParaRPr lang="en-US"/>
          </a:p>
        </p:txBody>
      </p:sp>
      <p:sp>
        <p:nvSpPr>
          <p:cNvPr id="22578" name="Rectangle 73"/>
          <p:cNvSpPr>
            <a:spLocks noChangeArrowheads="1"/>
          </p:cNvSpPr>
          <p:nvPr/>
        </p:nvSpPr>
        <p:spPr bwMode="auto">
          <a:xfrm>
            <a:off x="2046288" y="1870075"/>
            <a:ext cx="682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79" name="Rectangle 74"/>
          <p:cNvSpPr>
            <a:spLocks noChangeArrowheads="1"/>
          </p:cNvSpPr>
          <p:nvPr/>
        </p:nvSpPr>
        <p:spPr bwMode="auto">
          <a:xfrm>
            <a:off x="2970213" y="2457450"/>
            <a:ext cx="523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r</a:t>
            </a:r>
            <a:endParaRPr lang="en-US"/>
          </a:p>
        </p:txBody>
      </p:sp>
      <p:sp>
        <p:nvSpPr>
          <p:cNvPr id="22580" name="Freeform 75"/>
          <p:cNvSpPr>
            <a:spLocks noEditPoints="1"/>
          </p:cNvSpPr>
          <p:nvPr/>
        </p:nvSpPr>
        <p:spPr bwMode="auto">
          <a:xfrm>
            <a:off x="2965450" y="2652713"/>
            <a:ext cx="71438" cy="196850"/>
          </a:xfrm>
          <a:custGeom>
            <a:avLst/>
            <a:gdLst>
              <a:gd name="T0" fmla="*/ 2147483647 w 200"/>
              <a:gd name="T1" fmla="*/ 2147483647 h 550"/>
              <a:gd name="T2" fmla="*/ 2147483647 w 200"/>
              <a:gd name="T3" fmla="*/ 2147483647 h 550"/>
              <a:gd name="T4" fmla="*/ 2147483647 w 200"/>
              <a:gd name="T5" fmla="*/ 2147483647 h 550"/>
              <a:gd name="T6" fmla="*/ 2147483647 w 200"/>
              <a:gd name="T7" fmla="*/ 2147483647 h 550"/>
              <a:gd name="T8" fmla="*/ 2147483647 w 200"/>
              <a:gd name="T9" fmla="*/ 2147483647 h 550"/>
              <a:gd name="T10" fmla="*/ 2147483647 w 200"/>
              <a:gd name="T11" fmla="*/ 2147483647 h 550"/>
              <a:gd name="T12" fmla="*/ 2147483647 w 200"/>
              <a:gd name="T13" fmla="*/ 2147483647 h 550"/>
              <a:gd name="T14" fmla="*/ 0 w 200"/>
              <a:gd name="T15" fmla="*/ 2147483647 h 550"/>
              <a:gd name="T16" fmla="*/ 2147483647 w 200"/>
              <a:gd name="T17" fmla="*/ 0 h 550"/>
              <a:gd name="T18" fmla="*/ 2147483647 w 200"/>
              <a:gd name="T19" fmla="*/ 2147483647 h 550"/>
              <a:gd name="T20" fmla="*/ 0 w 200"/>
              <a:gd name="T21" fmla="*/ 2147483647 h 5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"/>
              <a:gd name="T34" fmla="*/ 0 h 550"/>
              <a:gd name="T35" fmla="*/ 200 w 200"/>
              <a:gd name="T36" fmla="*/ 550 h 5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" h="550">
                <a:moveTo>
                  <a:pt x="83" y="534"/>
                </a:moveTo>
                <a:lnTo>
                  <a:pt x="83" y="167"/>
                </a:lnTo>
                <a:cubicBezTo>
                  <a:pt x="83" y="158"/>
                  <a:pt x="91" y="150"/>
                  <a:pt x="100" y="150"/>
                </a:cubicBezTo>
                <a:cubicBezTo>
                  <a:pt x="109" y="150"/>
                  <a:pt x="117" y="158"/>
                  <a:pt x="117" y="167"/>
                </a:cubicBezTo>
                <a:lnTo>
                  <a:pt x="117" y="534"/>
                </a:lnTo>
                <a:cubicBezTo>
                  <a:pt x="117" y="543"/>
                  <a:pt x="109" y="550"/>
                  <a:pt x="100" y="550"/>
                </a:cubicBezTo>
                <a:cubicBezTo>
                  <a:pt x="91" y="550"/>
                  <a:pt x="83" y="543"/>
                  <a:pt x="83" y="534"/>
                </a:cubicBezTo>
                <a:close/>
                <a:moveTo>
                  <a:pt x="0" y="200"/>
                </a:moveTo>
                <a:lnTo>
                  <a:pt x="100" y="0"/>
                </a:lnTo>
                <a:lnTo>
                  <a:pt x="200" y="200"/>
                </a:lnTo>
                <a:lnTo>
                  <a:pt x="0" y="20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Rectangle 76"/>
          <p:cNvSpPr>
            <a:spLocks noChangeArrowheads="1"/>
          </p:cNvSpPr>
          <p:nvPr/>
        </p:nvSpPr>
        <p:spPr bwMode="auto">
          <a:xfrm>
            <a:off x="2332038" y="1911350"/>
            <a:ext cx="746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a</a:t>
            </a:r>
            <a:endParaRPr lang="en-US"/>
          </a:p>
        </p:txBody>
      </p:sp>
      <p:sp>
        <p:nvSpPr>
          <p:cNvPr id="22582" name="Rectangle 77"/>
          <p:cNvSpPr>
            <a:spLocks noChangeArrowheads="1"/>
          </p:cNvSpPr>
          <p:nvPr/>
        </p:nvSpPr>
        <p:spPr bwMode="auto">
          <a:xfrm>
            <a:off x="4829175" y="2498725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 Narrow" charset="0"/>
              </a:rPr>
              <a:t>b</a:t>
            </a:r>
            <a:endParaRPr lang="en-US"/>
          </a:p>
        </p:txBody>
      </p:sp>
      <p:sp>
        <p:nvSpPr>
          <p:cNvPr id="22583" name="Rectangle 78"/>
          <p:cNvSpPr>
            <a:spLocks noChangeArrowheads="1"/>
          </p:cNvSpPr>
          <p:nvPr/>
        </p:nvSpPr>
        <p:spPr bwMode="auto">
          <a:xfrm>
            <a:off x="4911725" y="2595563"/>
            <a:ext cx="682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Symbol" charset="2"/>
              </a:rPr>
              <a:t>G</a:t>
            </a:r>
            <a:endParaRPr lang="en-US"/>
          </a:p>
        </p:txBody>
      </p:sp>
      <p:sp>
        <p:nvSpPr>
          <p:cNvPr id="22584" name="Freeform 79"/>
          <p:cNvSpPr>
            <a:spLocks/>
          </p:cNvSpPr>
          <p:nvPr/>
        </p:nvSpPr>
        <p:spPr bwMode="auto">
          <a:xfrm>
            <a:off x="1027113" y="2108200"/>
            <a:ext cx="3722687" cy="1050925"/>
          </a:xfrm>
          <a:custGeom>
            <a:avLst/>
            <a:gdLst>
              <a:gd name="T0" fmla="*/ 2147483647 w 2345"/>
              <a:gd name="T1" fmla="*/ 2147483647 h 662"/>
              <a:gd name="T2" fmla="*/ 2147483647 w 2345"/>
              <a:gd name="T3" fmla="*/ 2147483647 h 662"/>
              <a:gd name="T4" fmla="*/ 2147483647 w 2345"/>
              <a:gd name="T5" fmla="*/ 2147483647 h 662"/>
              <a:gd name="T6" fmla="*/ 2147483647 w 2345"/>
              <a:gd name="T7" fmla="*/ 2147483647 h 662"/>
              <a:gd name="T8" fmla="*/ 2147483647 w 2345"/>
              <a:gd name="T9" fmla="*/ 2147483647 h 662"/>
              <a:gd name="T10" fmla="*/ 2147483647 w 2345"/>
              <a:gd name="T11" fmla="*/ 2147483647 h 662"/>
              <a:gd name="T12" fmla="*/ 2147483647 w 2345"/>
              <a:gd name="T13" fmla="*/ 2147483647 h 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5"/>
              <a:gd name="T22" fmla="*/ 0 h 662"/>
              <a:gd name="T23" fmla="*/ 2345 w 2345"/>
              <a:gd name="T24" fmla="*/ 662 h 6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5" h="662">
                <a:moveTo>
                  <a:pt x="17" y="658"/>
                </a:moveTo>
                <a:cubicBezTo>
                  <a:pt x="26" y="609"/>
                  <a:pt x="0" y="458"/>
                  <a:pt x="69" y="367"/>
                </a:cubicBezTo>
                <a:cubicBezTo>
                  <a:pt x="139" y="275"/>
                  <a:pt x="244" y="170"/>
                  <a:pt x="434" y="109"/>
                </a:cubicBezTo>
                <a:cubicBezTo>
                  <a:pt x="624" y="48"/>
                  <a:pt x="957" y="6"/>
                  <a:pt x="1209" y="3"/>
                </a:cubicBezTo>
                <a:cubicBezTo>
                  <a:pt x="1462" y="0"/>
                  <a:pt x="1770" y="33"/>
                  <a:pt x="1949" y="92"/>
                </a:cubicBezTo>
                <a:cubicBezTo>
                  <a:pt x="2128" y="152"/>
                  <a:pt x="2217" y="267"/>
                  <a:pt x="2281" y="362"/>
                </a:cubicBezTo>
                <a:cubicBezTo>
                  <a:pt x="2345" y="457"/>
                  <a:pt x="2323" y="600"/>
                  <a:pt x="2334" y="662"/>
                </a:cubicBezTo>
              </a:path>
            </a:pathLst>
          </a:custGeom>
          <a:noFill/>
          <a:ln w="53975">
            <a:solidFill>
              <a:srgbClr val="27718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Rectangle 80"/>
          <p:cNvSpPr>
            <a:spLocks noChangeArrowheads="1"/>
          </p:cNvSpPr>
          <p:nvPr/>
        </p:nvSpPr>
        <p:spPr bwMode="auto">
          <a:xfrm>
            <a:off x="768350" y="3332163"/>
            <a:ext cx="681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808080"/>
                </a:solidFill>
                <a:latin typeface="Arial Narrow" charset="0"/>
              </a:rPr>
              <a:t>Gas phase</a:t>
            </a:r>
            <a:endParaRPr lang="en-US"/>
          </a:p>
        </p:txBody>
      </p:sp>
      <p:grpSp>
        <p:nvGrpSpPr>
          <p:cNvPr id="22586" name="Group 89"/>
          <p:cNvGrpSpPr>
            <a:grpSpLocks/>
          </p:cNvGrpSpPr>
          <p:nvPr/>
        </p:nvGrpSpPr>
        <p:grpSpPr bwMode="auto">
          <a:xfrm>
            <a:off x="679450" y="3121025"/>
            <a:ext cx="1317625" cy="427038"/>
            <a:chOff x="428" y="1966"/>
            <a:chExt cx="830" cy="269"/>
          </a:xfrm>
        </p:grpSpPr>
        <p:sp>
          <p:nvSpPr>
            <p:cNvPr id="22622" name="Rectangle 81"/>
            <p:cNvSpPr>
              <a:spLocks noChangeArrowheads="1"/>
            </p:cNvSpPr>
            <p:nvPr/>
          </p:nvSpPr>
          <p:spPr bwMode="auto">
            <a:xfrm>
              <a:off x="433" y="2093"/>
              <a:ext cx="537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623" name="Picture 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2093"/>
              <a:ext cx="53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4" name="Rectangle 83"/>
            <p:cNvSpPr>
              <a:spLocks noChangeArrowheads="1"/>
            </p:cNvSpPr>
            <p:nvPr/>
          </p:nvSpPr>
          <p:spPr bwMode="auto">
            <a:xfrm>
              <a:off x="433" y="2093"/>
              <a:ext cx="537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Rectangle 84"/>
            <p:cNvSpPr>
              <a:spLocks noChangeArrowheads="1"/>
            </p:cNvSpPr>
            <p:nvPr/>
          </p:nvSpPr>
          <p:spPr bwMode="auto">
            <a:xfrm>
              <a:off x="1010" y="1970"/>
              <a:ext cx="248" cy="19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85"/>
            <p:cNvSpPr>
              <a:spLocks noEditPoints="1"/>
            </p:cNvSpPr>
            <p:nvPr/>
          </p:nvSpPr>
          <p:spPr bwMode="auto">
            <a:xfrm>
              <a:off x="1011" y="1971"/>
              <a:ext cx="246" cy="193"/>
            </a:xfrm>
            <a:custGeom>
              <a:avLst/>
              <a:gdLst>
                <a:gd name="T0" fmla="*/ 0 w 2195"/>
                <a:gd name="T1" fmla="*/ 0 h 1720"/>
                <a:gd name="T2" fmla="*/ 0 w 2195"/>
                <a:gd name="T3" fmla="*/ 0 h 1720"/>
                <a:gd name="T4" fmla="*/ 0 w 2195"/>
                <a:gd name="T5" fmla="*/ 0 h 1720"/>
                <a:gd name="T6" fmla="*/ 0 w 2195"/>
                <a:gd name="T7" fmla="*/ 0 h 1720"/>
                <a:gd name="T8" fmla="*/ 0 w 2195"/>
                <a:gd name="T9" fmla="*/ 0 h 1720"/>
                <a:gd name="T10" fmla="*/ 0 w 2195"/>
                <a:gd name="T11" fmla="*/ 0 h 1720"/>
                <a:gd name="T12" fmla="*/ 0 w 2195"/>
                <a:gd name="T13" fmla="*/ 0 h 1720"/>
                <a:gd name="T14" fmla="*/ 0 w 2195"/>
                <a:gd name="T15" fmla="*/ 0 h 1720"/>
                <a:gd name="T16" fmla="*/ 0 w 2195"/>
                <a:gd name="T17" fmla="*/ 0 h 1720"/>
                <a:gd name="T18" fmla="*/ 0 w 2195"/>
                <a:gd name="T19" fmla="*/ 0 h 1720"/>
                <a:gd name="T20" fmla="*/ 0 w 2195"/>
                <a:gd name="T21" fmla="*/ 0 h 1720"/>
                <a:gd name="T22" fmla="*/ 0 w 2195"/>
                <a:gd name="T23" fmla="*/ 0 h 1720"/>
                <a:gd name="T24" fmla="*/ 0 w 2195"/>
                <a:gd name="T25" fmla="*/ 0 h 1720"/>
                <a:gd name="T26" fmla="*/ 0 w 2195"/>
                <a:gd name="T27" fmla="*/ 0 h 1720"/>
                <a:gd name="T28" fmla="*/ 0 w 2195"/>
                <a:gd name="T29" fmla="*/ 0 h 1720"/>
                <a:gd name="T30" fmla="*/ 0 w 2195"/>
                <a:gd name="T31" fmla="*/ 0 h 1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5"/>
                <a:gd name="T49" fmla="*/ 0 h 1720"/>
                <a:gd name="T50" fmla="*/ 2195 w 2195"/>
                <a:gd name="T51" fmla="*/ 1720 h 1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5" h="1720">
                  <a:moveTo>
                    <a:pt x="1998" y="244"/>
                  </a:moveTo>
                  <a:lnTo>
                    <a:pt x="490" y="1711"/>
                  </a:lnTo>
                  <a:cubicBezTo>
                    <a:pt x="483" y="1717"/>
                    <a:pt x="475" y="1720"/>
                    <a:pt x="466" y="1720"/>
                  </a:cubicBezTo>
                  <a:lnTo>
                    <a:pt x="33" y="1720"/>
                  </a:lnTo>
                  <a:cubicBezTo>
                    <a:pt x="14" y="1720"/>
                    <a:pt x="0" y="1705"/>
                    <a:pt x="0" y="1687"/>
                  </a:cubicBezTo>
                  <a:cubicBezTo>
                    <a:pt x="0" y="1669"/>
                    <a:pt x="14" y="1654"/>
                    <a:pt x="33" y="1654"/>
                  </a:cubicBezTo>
                  <a:lnTo>
                    <a:pt x="466" y="1654"/>
                  </a:lnTo>
                  <a:lnTo>
                    <a:pt x="443" y="1663"/>
                  </a:lnTo>
                  <a:lnTo>
                    <a:pt x="1951" y="196"/>
                  </a:lnTo>
                  <a:cubicBezTo>
                    <a:pt x="1965" y="184"/>
                    <a:pt x="1986" y="184"/>
                    <a:pt x="1999" y="197"/>
                  </a:cubicBezTo>
                  <a:cubicBezTo>
                    <a:pt x="2011" y="210"/>
                    <a:pt x="2011" y="231"/>
                    <a:pt x="1998" y="244"/>
                  </a:cubicBezTo>
                  <a:close/>
                  <a:moveTo>
                    <a:pt x="1835" y="77"/>
                  </a:moveTo>
                  <a:cubicBezTo>
                    <a:pt x="1914" y="0"/>
                    <a:pt x="2041" y="2"/>
                    <a:pt x="2118" y="81"/>
                  </a:cubicBezTo>
                  <a:cubicBezTo>
                    <a:pt x="2195" y="160"/>
                    <a:pt x="2193" y="287"/>
                    <a:pt x="2114" y="364"/>
                  </a:cubicBezTo>
                  <a:cubicBezTo>
                    <a:pt x="2035" y="441"/>
                    <a:pt x="1908" y="439"/>
                    <a:pt x="1831" y="360"/>
                  </a:cubicBezTo>
                  <a:cubicBezTo>
                    <a:pt x="1754" y="280"/>
                    <a:pt x="1756" y="154"/>
                    <a:pt x="1835" y="7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Rectangle 86"/>
            <p:cNvSpPr>
              <a:spLocks noChangeArrowheads="1"/>
            </p:cNvSpPr>
            <p:nvPr/>
          </p:nvSpPr>
          <p:spPr bwMode="auto">
            <a:xfrm>
              <a:off x="1010" y="1970"/>
              <a:ext cx="248" cy="19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Rectangle 87"/>
            <p:cNvSpPr>
              <a:spLocks noChangeArrowheads="1"/>
            </p:cNvSpPr>
            <p:nvPr/>
          </p:nvSpPr>
          <p:spPr bwMode="auto">
            <a:xfrm>
              <a:off x="428" y="2088"/>
              <a:ext cx="536" cy="141"/>
            </a:xfrm>
            <a:prstGeom prst="rect">
              <a:avLst/>
            </a:prstGeom>
            <a:solidFill>
              <a:srgbClr val="8D0A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88"/>
            <p:cNvSpPr>
              <a:spLocks noEditPoints="1"/>
            </p:cNvSpPr>
            <p:nvPr/>
          </p:nvSpPr>
          <p:spPr bwMode="auto">
            <a:xfrm>
              <a:off x="1005" y="1966"/>
              <a:ext cx="247" cy="193"/>
            </a:xfrm>
            <a:custGeom>
              <a:avLst/>
              <a:gdLst>
                <a:gd name="T0" fmla="*/ 0 w 2196"/>
                <a:gd name="T1" fmla="*/ 0 h 1720"/>
                <a:gd name="T2" fmla="*/ 0 w 2196"/>
                <a:gd name="T3" fmla="*/ 0 h 1720"/>
                <a:gd name="T4" fmla="*/ 0 w 2196"/>
                <a:gd name="T5" fmla="*/ 0 h 1720"/>
                <a:gd name="T6" fmla="*/ 0 w 2196"/>
                <a:gd name="T7" fmla="*/ 0 h 1720"/>
                <a:gd name="T8" fmla="*/ 0 w 2196"/>
                <a:gd name="T9" fmla="*/ 0 h 1720"/>
                <a:gd name="T10" fmla="*/ 0 w 2196"/>
                <a:gd name="T11" fmla="*/ 0 h 1720"/>
                <a:gd name="T12" fmla="*/ 0 w 2196"/>
                <a:gd name="T13" fmla="*/ 0 h 1720"/>
                <a:gd name="T14" fmla="*/ 0 w 2196"/>
                <a:gd name="T15" fmla="*/ 0 h 1720"/>
                <a:gd name="T16" fmla="*/ 0 w 2196"/>
                <a:gd name="T17" fmla="*/ 0 h 1720"/>
                <a:gd name="T18" fmla="*/ 0 w 2196"/>
                <a:gd name="T19" fmla="*/ 0 h 1720"/>
                <a:gd name="T20" fmla="*/ 0 w 2196"/>
                <a:gd name="T21" fmla="*/ 0 h 1720"/>
                <a:gd name="T22" fmla="*/ 0 w 2196"/>
                <a:gd name="T23" fmla="*/ 0 h 1720"/>
                <a:gd name="T24" fmla="*/ 0 w 2196"/>
                <a:gd name="T25" fmla="*/ 0 h 1720"/>
                <a:gd name="T26" fmla="*/ 0 w 2196"/>
                <a:gd name="T27" fmla="*/ 0 h 1720"/>
                <a:gd name="T28" fmla="*/ 0 w 2196"/>
                <a:gd name="T29" fmla="*/ 0 h 1720"/>
                <a:gd name="T30" fmla="*/ 0 w 2196"/>
                <a:gd name="T31" fmla="*/ 0 h 1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6"/>
                <a:gd name="T49" fmla="*/ 0 h 1720"/>
                <a:gd name="T50" fmla="*/ 2196 w 2196"/>
                <a:gd name="T51" fmla="*/ 1720 h 1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6" h="1720">
                  <a:moveTo>
                    <a:pt x="1999" y="244"/>
                  </a:moveTo>
                  <a:lnTo>
                    <a:pt x="490" y="1711"/>
                  </a:lnTo>
                  <a:cubicBezTo>
                    <a:pt x="484" y="1717"/>
                    <a:pt x="476" y="1720"/>
                    <a:pt x="467" y="1720"/>
                  </a:cubicBezTo>
                  <a:lnTo>
                    <a:pt x="34" y="1720"/>
                  </a:lnTo>
                  <a:cubicBezTo>
                    <a:pt x="15" y="1720"/>
                    <a:pt x="0" y="1705"/>
                    <a:pt x="0" y="1687"/>
                  </a:cubicBezTo>
                  <a:cubicBezTo>
                    <a:pt x="0" y="1668"/>
                    <a:pt x="15" y="1653"/>
                    <a:pt x="34" y="1653"/>
                  </a:cubicBezTo>
                  <a:lnTo>
                    <a:pt x="467" y="1653"/>
                  </a:lnTo>
                  <a:lnTo>
                    <a:pt x="444" y="1663"/>
                  </a:lnTo>
                  <a:lnTo>
                    <a:pt x="1952" y="196"/>
                  </a:lnTo>
                  <a:cubicBezTo>
                    <a:pt x="1966" y="183"/>
                    <a:pt x="1987" y="184"/>
                    <a:pt x="1999" y="197"/>
                  </a:cubicBezTo>
                  <a:cubicBezTo>
                    <a:pt x="2012" y="210"/>
                    <a:pt x="2012" y="231"/>
                    <a:pt x="1999" y="244"/>
                  </a:cubicBezTo>
                  <a:close/>
                  <a:moveTo>
                    <a:pt x="1836" y="77"/>
                  </a:moveTo>
                  <a:cubicBezTo>
                    <a:pt x="1915" y="0"/>
                    <a:pt x="2042" y="2"/>
                    <a:pt x="2119" y="81"/>
                  </a:cubicBezTo>
                  <a:cubicBezTo>
                    <a:pt x="2196" y="160"/>
                    <a:pt x="2194" y="287"/>
                    <a:pt x="2115" y="364"/>
                  </a:cubicBezTo>
                  <a:cubicBezTo>
                    <a:pt x="2036" y="441"/>
                    <a:pt x="1909" y="439"/>
                    <a:pt x="1832" y="360"/>
                  </a:cubicBezTo>
                  <a:cubicBezTo>
                    <a:pt x="1755" y="280"/>
                    <a:pt x="1757" y="154"/>
                    <a:pt x="1836" y="77"/>
                  </a:cubicBezTo>
                  <a:close/>
                </a:path>
              </a:pathLst>
            </a:custGeom>
            <a:solidFill>
              <a:srgbClr val="8D0A57"/>
            </a:solidFill>
            <a:ln w="1588">
              <a:solidFill>
                <a:srgbClr val="8D0A57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87" name="Rectangle 90"/>
          <p:cNvSpPr>
            <a:spLocks noChangeArrowheads="1"/>
          </p:cNvSpPr>
          <p:nvPr/>
        </p:nvSpPr>
        <p:spPr bwMode="auto">
          <a:xfrm>
            <a:off x="760413" y="3324225"/>
            <a:ext cx="681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 Narrow" charset="0"/>
              </a:rPr>
              <a:t>Gas phase</a:t>
            </a:r>
            <a:endParaRPr lang="en-US"/>
          </a:p>
        </p:txBody>
      </p:sp>
      <p:sp>
        <p:nvSpPr>
          <p:cNvPr id="22588" name="Rectangle 91"/>
          <p:cNvSpPr>
            <a:spLocks noChangeArrowheads="1"/>
          </p:cNvSpPr>
          <p:nvPr/>
        </p:nvSpPr>
        <p:spPr bwMode="auto">
          <a:xfrm>
            <a:off x="468313" y="3667125"/>
            <a:ext cx="1282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808080"/>
                </a:solidFill>
                <a:latin typeface="Arial Narrow" charset="0"/>
              </a:rPr>
              <a:t>Gas flow in the char</a:t>
            </a:r>
            <a:endParaRPr lang="en-US"/>
          </a:p>
        </p:txBody>
      </p:sp>
      <p:grpSp>
        <p:nvGrpSpPr>
          <p:cNvPr id="22589" name="Group 100"/>
          <p:cNvGrpSpPr>
            <a:grpSpLocks/>
          </p:cNvGrpSpPr>
          <p:nvPr/>
        </p:nvGrpSpPr>
        <p:grpSpPr bwMode="auto">
          <a:xfrm>
            <a:off x="425450" y="3103563"/>
            <a:ext cx="1924050" cy="777875"/>
            <a:chOff x="268" y="1955"/>
            <a:chExt cx="1212" cy="490"/>
          </a:xfrm>
        </p:grpSpPr>
        <p:sp>
          <p:nvSpPr>
            <p:cNvPr id="22614" name="Rectangle 92"/>
            <p:cNvSpPr>
              <a:spLocks noChangeArrowheads="1"/>
            </p:cNvSpPr>
            <p:nvPr/>
          </p:nvSpPr>
          <p:spPr bwMode="auto">
            <a:xfrm>
              <a:off x="272" y="2303"/>
              <a:ext cx="866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615" name="Picture 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303"/>
              <a:ext cx="86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6" name="Rectangle 94"/>
            <p:cNvSpPr>
              <a:spLocks noChangeArrowheads="1"/>
            </p:cNvSpPr>
            <p:nvPr/>
          </p:nvSpPr>
          <p:spPr bwMode="auto">
            <a:xfrm>
              <a:off x="272" y="2303"/>
              <a:ext cx="866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Rectangle 95"/>
            <p:cNvSpPr>
              <a:spLocks noChangeArrowheads="1"/>
            </p:cNvSpPr>
            <p:nvPr/>
          </p:nvSpPr>
          <p:spPr bwMode="auto">
            <a:xfrm>
              <a:off x="1179" y="1960"/>
              <a:ext cx="301" cy="4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96"/>
            <p:cNvSpPr>
              <a:spLocks noEditPoints="1"/>
            </p:cNvSpPr>
            <p:nvPr/>
          </p:nvSpPr>
          <p:spPr bwMode="auto">
            <a:xfrm>
              <a:off x="1179" y="1960"/>
              <a:ext cx="300" cy="415"/>
            </a:xfrm>
            <a:custGeom>
              <a:avLst/>
              <a:gdLst>
                <a:gd name="T0" fmla="*/ 0 w 2670"/>
                <a:gd name="T1" fmla="*/ 0 h 3687"/>
                <a:gd name="T2" fmla="*/ 0 w 2670"/>
                <a:gd name="T3" fmla="*/ 0 h 3687"/>
                <a:gd name="T4" fmla="*/ 0 w 2670"/>
                <a:gd name="T5" fmla="*/ 0 h 3687"/>
                <a:gd name="T6" fmla="*/ 0 w 2670"/>
                <a:gd name="T7" fmla="*/ 0 h 3687"/>
                <a:gd name="T8" fmla="*/ 0 w 2670"/>
                <a:gd name="T9" fmla="*/ 0 h 3687"/>
                <a:gd name="T10" fmla="*/ 0 w 2670"/>
                <a:gd name="T11" fmla="*/ 0 h 3687"/>
                <a:gd name="T12" fmla="*/ 0 w 2670"/>
                <a:gd name="T13" fmla="*/ 0 h 3687"/>
                <a:gd name="T14" fmla="*/ 0 w 2670"/>
                <a:gd name="T15" fmla="*/ 0 h 3687"/>
                <a:gd name="T16" fmla="*/ 0 w 2670"/>
                <a:gd name="T17" fmla="*/ 0 h 3687"/>
                <a:gd name="T18" fmla="*/ 0 w 2670"/>
                <a:gd name="T19" fmla="*/ 0 h 3687"/>
                <a:gd name="T20" fmla="*/ 0 w 2670"/>
                <a:gd name="T21" fmla="*/ 0 h 3687"/>
                <a:gd name="T22" fmla="*/ 0 w 2670"/>
                <a:gd name="T23" fmla="*/ 0 h 3687"/>
                <a:gd name="T24" fmla="*/ 0 w 2670"/>
                <a:gd name="T25" fmla="*/ 0 h 3687"/>
                <a:gd name="T26" fmla="*/ 0 w 2670"/>
                <a:gd name="T27" fmla="*/ 0 h 3687"/>
                <a:gd name="T28" fmla="*/ 0 w 2670"/>
                <a:gd name="T29" fmla="*/ 0 h 3687"/>
                <a:gd name="T30" fmla="*/ 0 w 2670"/>
                <a:gd name="T31" fmla="*/ 0 h 36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0"/>
                <a:gd name="T49" fmla="*/ 0 h 3687"/>
                <a:gd name="T50" fmla="*/ 2670 w 2670"/>
                <a:gd name="T51" fmla="*/ 3687 h 36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0" h="3687">
                  <a:moveTo>
                    <a:pt x="2471" y="245"/>
                  </a:moveTo>
                  <a:lnTo>
                    <a:pt x="595" y="3670"/>
                  </a:lnTo>
                  <a:cubicBezTo>
                    <a:pt x="590" y="3681"/>
                    <a:pt x="578" y="3687"/>
                    <a:pt x="566" y="3687"/>
                  </a:cubicBezTo>
                  <a:lnTo>
                    <a:pt x="33" y="3687"/>
                  </a:lnTo>
                  <a:cubicBezTo>
                    <a:pt x="15" y="3687"/>
                    <a:pt x="0" y="3672"/>
                    <a:pt x="0" y="3654"/>
                  </a:cubicBezTo>
                  <a:cubicBezTo>
                    <a:pt x="0" y="3636"/>
                    <a:pt x="15" y="3621"/>
                    <a:pt x="33" y="3621"/>
                  </a:cubicBezTo>
                  <a:lnTo>
                    <a:pt x="566" y="3621"/>
                  </a:lnTo>
                  <a:lnTo>
                    <a:pt x="537" y="3638"/>
                  </a:lnTo>
                  <a:lnTo>
                    <a:pt x="2412" y="213"/>
                  </a:lnTo>
                  <a:cubicBezTo>
                    <a:pt x="2421" y="197"/>
                    <a:pt x="2441" y="191"/>
                    <a:pt x="2457" y="200"/>
                  </a:cubicBezTo>
                  <a:cubicBezTo>
                    <a:pt x="2473" y="209"/>
                    <a:pt x="2479" y="229"/>
                    <a:pt x="2471" y="245"/>
                  </a:cubicBezTo>
                  <a:close/>
                  <a:moveTo>
                    <a:pt x="2266" y="133"/>
                  </a:moveTo>
                  <a:cubicBezTo>
                    <a:pt x="2319" y="36"/>
                    <a:pt x="2440" y="0"/>
                    <a:pt x="2537" y="53"/>
                  </a:cubicBezTo>
                  <a:cubicBezTo>
                    <a:pt x="2634" y="107"/>
                    <a:pt x="2670" y="228"/>
                    <a:pt x="2617" y="325"/>
                  </a:cubicBezTo>
                  <a:cubicBezTo>
                    <a:pt x="2564" y="422"/>
                    <a:pt x="2442" y="457"/>
                    <a:pt x="2345" y="404"/>
                  </a:cubicBezTo>
                  <a:cubicBezTo>
                    <a:pt x="2248" y="351"/>
                    <a:pt x="2213" y="230"/>
                    <a:pt x="2266" y="13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Rectangle 97"/>
            <p:cNvSpPr>
              <a:spLocks noChangeArrowheads="1"/>
            </p:cNvSpPr>
            <p:nvPr/>
          </p:nvSpPr>
          <p:spPr bwMode="auto">
            <a:xfrm>
              <a:off x="1179" y="1960"/>
              <a:ext cx="301" cy="4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Rectangle 98"/>
            <p:cNvSpPr>
              <a:spLocks noChangeArrowheads="1"/>
            </p:cNvSpPr>
            <p:nvPr/>
          </p:nvSpPr>
          <p:spPr bwMode="auto">
            <a:xfrm>
              <a:off x="268" y="2298"/>
              <a:ext cx="865" cy="141"/>
            </a:xfrm>
            <a:prstGeom prst="rect">
              <a:avLst/>
            </a:prstGeom>
            <a:solidFill>
              <a:srgbClr val="8D0A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99"/>
            <p:cNvSpPr>
              <a:spLocks noEditPoints="1"/>
            </p:cNvSpPr>
            <p:nvPr/>
          </p:nvSpPr>
          <p:spPr bwMode="auto">
            <a:xfrm>
              <a:off x="1174" y="1955"/>
              <a:ext cx="300" cy="414"/>
            </a:xfrm>
            <a:custGeom>
              <a:avLst/>
              <a:gdLst>
                <a:gd name="T0" fmla="*/ 0 w 2671"/>
                <a:gd name="T1" fmla="*/ 0 h 3687"/>
                <a:gd name="T2" fmla="*/ 0 w 2671"/>
                <a:gd name="T3" fmla="*/ 0 h 3687"/>
                <a:gd name="T4" fmla="*/ 0 w 2671"/>
                <a:gd name="T5" fmla="*/ 0 h 3687"/>
                <a:gd name="T6" fmla="*/ 0 w 2671"/>
                <a:gd name="T7" fmla="*/ 0 h 3687"/>
                <a:gd name="T8" fmla="*/ 0 w 2671"/>
                <a:gd name="T9" fmla="*/ 0 h 3687"/>
                <a:gd name="T10" fmla="*/ 0 w 2671"/>
                <a:gd name="T11" fmla="*/ 0 h 3687"/>
                <a:gd name="T12" fmla="*/ 0 w 2671"/>
                <a:gd name="T13" fmla="*/ 0 h 3687"/>
                <a:gd name="T14" fmla="*/ 0 w 2671"/>
                <a:gd name="T15" fmla="*/ 0 h 3687"/>
                <a:gd name="T16" fmla="*/ 0 w 2671"/>
                <a:gd name="T17" fmla="*/ 0 h 3687"/>
                <a:gd name="T18" fmla="*/ 0 w 2671"/>
                <a:gd name="T19" fmla="*/ 0 h 3687"/>
                <a:gd name="T20" fmla="*/ 0 w 2671"/>
                <a:gd name="T21" fmla="*/ 0 h 3687"/>
                <a:gd name="T22" fmla="*/ 0 w 2671"/>
                <a:gd name="T23" fmla="*/ 0 h 3687"/>
                <a:gd name="T24" fmla="*/ 0 w 2671"/>
                <a:gd name="T25" fmla="*/ 0 h 3687"/>
                <a:gd name="T26" fmla="*/ 0 w 2671"/>
                <a:gd name="T27" fmla="*/ 0 h 3687"/>
                <a:gd name="T28" fmla="*/ 0 w 2671"/>
                <a:gd name="T29" fmla="*/ 0 h 3687"/>
                <a:gd name="T30" fmla="*/ 0 w 2671"/>
                <a:gd name="T31" fmla="*/ 0 h 36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1"/>
                <a:gd name="T49" fmla="*/ 0 h 3687"/>
                <a:gd name="T50" fmla="*/ 2671 w 2671"/>
                <a:gd name="T51" fmla="*/ 3687 h 36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1" h="3687">
                  <a:moveTo>
                    <a:pt x="2471" y="245"/>
                  </a:moveTo>
                  <a:lnTo>
                    <a:pt x="596" y="3670"/>
                  </a:lnTo>
                  <a:cubicBezTo>
                    <a:pt x="590" y="3680"/>
                    <a:pt x="579" y="3687"/>
                    <a:pt x="567" y="3687"/>
                  </a:cubicBezTo>
                  <a:lnTo>
                    <a:pt x="34" y="3687"/>
                  </a:lnTo>
                  <a:cubicBezTo>
                    <a:pt x="15" y="3687"/>
                    <a:pt x="0" y="3672"/>
                    <a:pt x="0" y="3654"/>
                  </a:cubicBezTo>
                  <a:cubicBezTo>
                    <a:pt x="0" y="3635"/>
                    <a:pt x="15" y="3620"/>
                    <a:pt x="34" y="3620"/>
                  </a:cubicBezTo>
                  <a:lnTo>
                    <a:pt x="567" y="3620"/>
                  </a:lnTo>
                  <a:lnTo>
                    <a:pt x="538" y="3638"/>
                  </a:lnTo>
                  <a:lnTo>
                    <a:pt x="2413" y="213"/>
                  </a:lnTo>
                  <a:cubicBezTo>
                    <a:pt x="2422" y="197"/>
                    <a:pt x="2442" y="191"/>
                    <a:pt x="2458" y="200"/>
                  </a:cubicBezTo>
                  <a:cubicBezTo>
                    <a:pt x="2474" y="208"/>
                    <a:pt x="2480" y="229"/>
                    <a:pt x="2471" y="245"/>
                  </a:cubicBezTo>
                  <a:close/>
                  <a:moveTo>
                    <a:pt x="2267" y="133"/>
                  </a:moveTo>
                  <a:cubicBezTo>
                    <a:pt x="2320" y="36"/>
                    <a:pt x="2441" y="0"/>
                    <a:pt x="2538" y="53"/>
                  </a:cubicBezTo>
                  <a:cubicBezTo>
                    <a:pt x="2635" y="106"/>
                    <a:pt x="2671" y="228"/>
                    <a:pt x="2618" y="325"/>
                  </a:cubicBezTo>
                  <a:cubicBezTo>
                    <a:pt x="2565" y="422"/>
                    <a:pt x="2443" y="457"/>
                    <a:pt x="2346" y="404"/>
                  </a:cubicBezTo>
                  <a:cubicBezTo>
                    <a:pt x="2249" y="351"/>
                    <a:pt x="2214" y="230"/>
                    <a:pt x="2267" y="133"/>
                  </a:cubicBezTo>
                  <a:close/>
                </a:path>
              </a:pathLst>
            </a:custGeom>
            <a:solidFill>
              <a:srgbClr val="8D0A57"/>
            </a:solidFill>
            <a:ln w="1588">
              <a:solidFill>
                <a:srgbClr val="8D0A57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90" name="Rectangle 101"/>
          <p:cNvSpPr>
            <a:spLocks noChangeArrowheads="1"/>
          </p:cNvSpPr>
          <p:nvPr/>
        </p:nvSpPr>
        <p:spPr bwMode="auto">
          <a:xfrm>
            <a:off x="460375" y="3659188"/>
            <a:ext cx="10810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 Narrow" charset="0"/>
              </a:rPr>
              <a:t>Gas flow in  char</a:t>
            </a:r>
            <a:endParaRPr lang="en-US"/>
          </a:p>
        </p:txBody>
      </p:sp>
      <p:sp>
        <p:nvSpPr>
          <p:cNvPr id="22591" name="Rectangle 102"/>
          <p:cNvSpPr>
            <a:spLocks noChangeArrowheads="1"/>
          </p:cNvSpPr>
          <p:nvPr/>
        </p:nvSpPr>
        <p:spPr bwMode="auto">
          <a:xfrm>
            <a:off x="781050" y="4000500"/>
            <a:ext cx="944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808080"/>
                </a:solidFill>
                <a:latin typeface="Arial Narrow" charset="0"/>
              </a:rPr>
              <a:t>Pyrolysis front</a:t>
            </a:r>
            <a:endParaRPr lang="en-US"/>
          </a:p>
        </p:txBody>
      </p:sp>
      <p:grpSp>
        <p:nvGrpSpPr>
          <p:cNvPr id="22592" name="Group 111"/>
          <p:cNvGrpSpPr>
            <a:grpSpLocks/>
          </p:cNvGrpSpPr>
          <p:nvPr/>
        </p:nvGrpSpPr>
        <p:grpSpPr bwMode="auto">
          <a:xfrm>
            <a:off x="681038" y="3116263"/>
            <a:ext cx="1870075" cy="1100137"/>
            <a:chOff x="429" y="1963"/>
            <a:chExt cx="1178" cy="693"/>
          </a:xfrm>
        </p:grpSpPr>
        <p:sp>
          <p:nvSpPr>
            <p:cNvPr id="22606" name="Rectangle 103"/>
            <p:cNvSpPr>
              <a:spLocks noChangeArrowheads="1"/>
            </p:cNvSpPr>
            <p:nvPr/>
          </p:nvSpPr>
          <p:spPr bwMode="auto">
            <a:xfrm>
              <a:off x="434" y="2514"/>
              <a:ext cx="722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607" name="Picture 1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2514"/>
              <a:ext cx="72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8" name="Rectangle 105"/>
            <p:cNvSpPr>
              <a:spLocks noChangeArrowheads="1"/>
            </p:cNvSpPr>
            <p:nvPr/>
          </p:nvSpPr>
          <p:spPr bwMode="auto">
            <a:xfrm>
              <a:off x="434" y="2514"/>
              <a:ext cx="722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Rectangle 106"/>
            <p:cNvSpPr>
              <a:spLocks noChangeArrowheads="1"/>
            </p:cNvSpPr>
            <p:nvPr/>
          </p:nvSpPr>
          <p:spPr bwMode="auto">
            <a:xfrm>
              <a:off x="1195" y="1968"/>
              <a:ext cx="412" cy="61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107"/>
            <p:cNvSpPr>
              <a:spLocks noEditPoints="1"/>
            </p:cNvSpPr>
            <p:nvPr/>
          </p:nvSpPr>
          <p:spPr bwMode="auto">
            <a:xfrm>
              <a:off x="1196" y="1968"/>
              <a:ext cx="410" cy="617"/>
            </a:xfrm>
            <a:custGeom>
              <a:avLst/>
              <a:gdLst>
                <a:gd name="T0" fmla="*/ 0 w 3654"/>
                <a:gd name="T1" fmla="*/ 0 h 5495"/>
                <a:gd name="T2" fmla="*/ 0 w 3654"/>
                <a:gd name="T3" fmla="*/ 0 h 5495"/>
                <a:gd name="T4" fmla="*/ 0 w 3654"/>
                <a:gd name="T5" fmla="*/ 0 h 5495"/>
                <a:gd name="T6" fmla="*/ 0 w 3654"/>
                <a:gd name="T7" fmla="*/ 0 h 5495"/>
                <a:gd name="T8" fmla="*/ 0 w 3654"/>
                <a:gd name="T9" fmla="*/ 0 h 5495"/>
                <a:gd name="T10" fmla="*/ 0 w 3654"/>
                <a:gd name="T11" fmla="*/ 0 h 5495"/>
                <a:gd name="T12" fmla="*/ 0 w 3654"/>
                <a:gd name="T13" fmla="*/ 0 h 5495"/>
                <a:gd name="T14" fmla="*/ 0 w 3654"/>
                <a:gd name="T15" fmla="*/ 0 h 5495"/>
                <a:gd name="T16" fmla="*/ 0 w 3654"/>
                <a:gd name="T17" fmla="*/ 0 h 5495"/>
                <a:gd name="T18" fmla="*/ 0 w 3654"/>
                <a:gd name="T19" fmla="*/ 0 h 5495"/>
                <a:gd name="T20" fmla="*/ 0 w 3654"/>
                <a:gd name="T21" fmla="*/ 0 h 5495"/>
                <a:gd name="T22" fmla="*/ 0 w 3654"/>
                <a:gd name="T23" fmla="*/ 0 h 5495"/>
                <a:gd name="T24" fmla="*/ 0 w 3654"/>
                <a:gd name="T25" fmla="*/ 0 h 5495"/>
                <a:gd name="T26" fmla="*/ 0 w 3654"/>
                <a:gd name="T27" fmla="*/ 0 h 5495"/>
                <a:gd name="T28" fmla="*/ 0 w 3654"/>
                <a:gd name="T29" fmla="*/ 0 h 5495"/>
                <a:gd name="T30" fmla="*/ 0 w 3654"/>
                <a:gd name="T31" fmla="*/ 0 h 54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54"/>
                <a:gd name="T49" fmla="*/ 0 h 5495"/>
                <a:gd name="T50" fmla="*/ 3654 w 3654"/>
                <a:gd name="T51" fmla="*/ 5495 h 54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54" h="5495">
                  <a:moveTo>
                    <a:pt x="3455" y="244"/>
                  </a:moveTo>
                  <a:lnTo>
                    <a:pt x="814" y="5477"/>
                  </a:lnTo>
                  <a:cubicBezTo>
                    <a:pt x="808" y="5488"/>
                    <a:pt x="796" y="5495"/>
                    <a:pt x="784" y="5495"/>
                  </a:cubicBezTo>
                  <a:lnTo>
                    <a:pt x="34" y="5495"/>
                  </a:lnTo>
                  <a:cubicBezTo>
                    <a:pt x="15" y="5495"/>
                    <a:pt x="0" y="5480"/>
                    <a:pt x="0" y="5462"/>
                  </a:cubicBezTo>
                  <a:cubicBezTo>
                    <a:pt x="0" y="5444"/>
                    <a:pt x="15" y="5429"/>
                    <a:pt x="34" y="5429"/>
                  </a:cubicBezTo>
                  <a:lnTo>
                    <a:pt x="784" y="5429"/>
                  </a:lnTo>
                  <a:lnTo>
                    <a:pt x="754" y="5447"/>
                  </a:lnTo>
                  <a:lnTo>
                    <a:pt x="3396" y="214"/>
                  </a:lnTo>
                  <a:cubicBezTo>
                    <a:pt x="3404" y="197"/>
                    <a:pt x="3424" y="191"/>
                    <a:pt x="3441" y="199"/>
                  </a:cubicBezTo>
                  <a:cubicBezTo>
                    <a:pt x="3457" y="207"/>
                    <a:pt x="3464" y="227"/>
                    <a:pt x="3455" y="244"/>
                  </a:cubicBezTo>
                  <a:close/>
                  <a:moveTo>
                    <a:pt x="3247" y="138"/>
                  </a:moveTo>
                  <a:cubicBezTo>
                    <a:pt x="3297" y="40"/>
                    <a:pt x="3417" y="0"/>
                    <a:pt x="3516" y="50"/>
                  </a:cubicBezTo>
                  <a:cubicBezTo>
                    <a:pt x="3614" y="100"/>
                    <a:pt x="3654" y="220"/>
                    <a:pt x="3604" y="319"/>
                  </a:cubicBezTo>
                  <a:cubicBezTo>
                    <a:pt x="3554" y="417"/>
                    <a:pt x="3434" y="457"/>
                    <a:pt x="3336" y="407"/>
                  </a:cubicBezTo>
                  <a:cubicBezTo>
                    <a:pt x="3237" y="357"/>
                    <a:pt x="3197" y="237"/>
                    <a:pt x="3247" y="13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Rectangle 108"/>
            <p:cNvSpPr>
              <a:spLocks noChangeArrowheads="1"/>
            </p:cNvSpPr>
            <p:nvPr/>
          </p:nvSpPr>
          <p:spPr bwMode="auto">
            <a:xfrm>
              <a:off x="1195" y="1968"/>
              <a:ext cx="412" cy="61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109"/>
            <p:cNvSpPr>
              <a:spLocks noChangeArrowheads="1"/>
            </p:cNvSpPr>
            <p:nvPr/>
          </p:nvSpPr>
          <p:spPr bwMode="auto">
            <a:xfrm>
              <a:off x="429" y="2509"/>
              <a:ext cx="721" cy="141"/>
            </a:xfrm>
            <a:prstGeom prst="rect">
              <a:avLst/>
            </a:prstGeom>
            <a:solidFill>
              <a:srgbClr val="8D0A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110"/>
            <p:cNvSpPr>
              <a:spLocks noEditPoints="1"/>
            </p:cNvSpPr>
            <p:nvPr/>
          </p:nvSpPr>
          <p:spPr bwMode="auto">
            <a:xfrm>
              <a:off x="1191" y="1963"/>
              <a:ext cx="410" cy="617"/>
            </a:xfrm>
            <a:custGeom>
              <a:avLst/>
              <a:gdLst>
                <a:gd name="T0" fmla="*/ 0 w 3654"/>
                <a:gd name="T1" fmla="*/ 0 h 5495"/>
                <a:gd name="T2" fmla="*/ 0 w 3654"/>
                <a:gd name="T3" fmla="*/ 0 h 5495"/>
                <a:gd name="T4" fmla="*/ 0 w 3654"/>
                <a:gd name="T5" fmla="*/ 0 h 5495"/>
                <a:gd name="T6" fmla="*/ 0 w 3654"/>
                <a:gd name="T7" fmla="*/ 0 h 5495"/>
                <a:gd name="T8" fmla="*/ 0 w 3654"/>
                <a:gd name="T9" fmla="*/ 0 h 5495"/>
                <a:gd name="T10" fmla="*/ 0 w 3654"/>
                <a:gd name="T11" fmla="*/ 0 h 5495"/>
                <a:gd name="T12" fmla="*/ 0 w 3654"/>
                <a:gd name="T13" fmla="*/ 0 h 5495"/>
                <a:gd name="T14" fmla="*/ 0 w 3654"/>
                <a:gd name="T15" fmla="*/ 0 h 5495"/>
                <a:gd name="T16" fmla="*/ 0 w 3654"/>
                <a:gd name="T17" fmla="*/ 0 h 5495"/>
                <a:gd name="T18" fmla="*/ 0 w 3654"/>
                <a:gd name="T19" fmla="*/ 0 h 5495"/>
                <a:gd name="T20" fmla="*/ 0 w 3654"/>
                <a:gd name="T21" fmla="*/ 0 h 5495"/>
                <a:gd name="T22" fmla="*/ 0 w 3654"/>
                <a:gd name="T23" fmla="*/ 0 h 5495"/>
                <a:gd name="T24" fmla="*/ 0 w 3654"/>
                <a:gd name="T25" fmla="*/ 0 h 5495"/>
                <a:gd name="T26" fmla="*/ 0 w 3654"/>
                <a:gd name="T27" fmla="*/ 0 h 5495"/>
                <a:gd name="T28" fmla="*/ 0 w 3654"/>
                <a:gd name="T29" fmla="*/ 0 h 5495"/>
                <a:gd name="T30" fmla="*/ 0 w 3654"/>
                <a:gd name="T31" fmla="*/ 0 h 54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54"/>
                <a:gd name="T49" fmla="*/ 0 h 5495"/>
                <a:gd name="T50" fmla="*/ 3654 w 3654"/>
                <a:gd name="T51" fmla="*/ 5495 h 54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54" h="5495">
                  <a:moveTo>
                    <a:pt x="3455" y="243"/>
                  </a:moveTo>
                  <a:lnTo>
                    <a:pt x="814" y="5477"/>
                  </a:lnTo>
                  <a:cubicBezTo>
                    <a:pt x="808" y="5488"/>
                    <a:pt x="796" y="5495"/>
                    <a:pt x="784" y="5495"/>
                  </a:cubicBezTo>
                  <a:lnTo>
                    <a:pt x="34" y="5495"/>
                  </a:lnTo>
                  <a:cubicBezTo>
                    <a:pt x="15" y="5495"/>
                    <a:pt x="0" y="5480"/>
                    <a:pt x="0" y="5462"/>
                  </a:cubicBezTo>
                  <a:cubicBezTo>
                    <a:pt x="0" y="5443"/>
                    <a:pt x="15" y="5428"/>
                    <a:pt x="34" y="5428"/>
                  </a:cubicBezTo>
                  <a:lnTo>
                    <a:pt x="784" y="5428"/>
                  </a:lnTo>
                  <a:lnTo>
                    <a:pt x="754" y="5447"/>
                  </a:lnTo>
                  <a:lnTo>
                    <a:pt x="3396" y="213"/>
                  </a:lnTo>
                  <a:cubicBezTo>
                    <a:pt x="3404" y="197"/>
                    <a:pt x="3424" y="190"/>
                    <a:pt x="3441" y="199"/>
                  </a:cubicBezTo>
                  <a:cubicBezTo>
                    <a:pt x="3457" y="207"/>
                    <a:pt x="3464" y="227"/>
                    <a:pt x="3455" y="243"/>
                  </a:cubicBezTo>
                  <a:close/>
                  <a:moveTo>
                    <a:pt x="3247" y="138"/>
                  </a:moveTo>
                  <a:cubicBezTo>
                    <a:pt x="3297" y="40"/>
                    <a:pt x="3417" y="0"/>
                    <a:pt x="3516" y="50"/>
                  </a:cubicBezTo>
                  <a:cubicBezTo>
                    <a:pt x="3614" y="100"/>
                    <a:pt x="3654" y="220"/>
                    <a:pt x="3604" y="319"/>
                  </a:cubicBezTo>
                  <a:cubicBezTo>
                    <a:pt x="3554" y="417"/>
                    <a:pt x="3434" y="457"/>
                    <a:pt x="3335" y="407"/>
                  </a:cubicBezTo>
                  <a:cubicBezTo>
                    <a:pt x="3237" y="357"/>
                    <a:pt x="3197" y="237"/>
                    <a:pt x="3247" y="138"/>
                  </a:cubicBezTo>
                  <a:close/>
                </a:path>
              </a:pathLst>
            </a:custGeom>
            <a:solidFill>
              <a:srgbClr val="8D0A57"/>
            </a:solidFill>
            <a:ln w="1588">
              <a:solidFill>
                <a:srgbClr val="8D0A57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93" name="Rectangle 112"/>
          <p:cNvSpPr>
            <a:spLocks noChangeArrowheads="1"/>
          </p:cNvSpPr>
          <p:nvPr/>
        </p:nvSpPr>
        <p:spPr bwMode="auto">
          <a:xfrm>
            <a:off x="773113" y="3994150"/>
            <a:ext cx="944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 Narrow" charset="0"/>
              </a:rPr>
              <a:t>Pyrolysis front</a:t>
            </a:r>
            <a:endParaRPr lang="en-US"/>
          </a:p>
        </p:txBody>
      </p:sp>
      <p:sp>
        <p:nvSpPr>
          <p:cNvPr id="22594" name="Rectangle 113"/>
          <p:cNvSpPr>
            <a:spLocks noChangeArrowheads="1"/>
          </p:cNvSpPr>
          <p:nvPr/>
        </p:nvSpPr>
        <p:spPr bwMode="auto">
          <a:xfrm>
            <a:off x="565150" y="4340225"/>
            <a:ext cx="15589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808080"/>
                </a:solidFill>
                <a:latin typeface="Arial Narrow" charset="0"/>
              </a:rPr>
              <a:t>Not yet reacted biomass</a:t>
            </a:r>
            <a:endParaRPr lang="en-US"/>
          </a:p>
        </p:txBody>
      </p:sp>
      <p:grpSp>
        <p:nvGrpSpPr>
          <p:cNvPr id="22595" name="Group 122"/>
          <p:cNvGrpSpPr>
            <a:grpSpLocks/>
          </p:cNvGrpSpPr>
          <p:nvPr/>
        </p:nvGrpSpPr>
        <p:grpSpPr bwMode="auto">
          <a:xfrm>
            <a:off x="533400" y="3119438"/>
            <a:ext cx="2170113" cy="1435100"/>
            <a:chOff x="336" y="1965"/>
            <a:chExt cx="1367" cy="904"/>
          </a:xfrm>
        </p:grpSpPr>
        <p:sp>
          <p:nvSpPr>
            <p:cNvPr id="22598" name="Rectangle 114"/>
            <p:cNvSpPr>
              <a:spLocks noChangeArrowheads="1"/>
            </p:cNvSpPr>
            <p:nvPr/>
          </p:nvSpPr>
          <p:spPr bwMode="auto">
            <a:xfrm>
              <a:off x="341" y="2727"/>
              <a:ext cx="1027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99" name="Picture 1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727"/>
              <a:ext cx="102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0" name="Rectangle 116"/>
            <p:cNvSpPr>
              <a:spLocks noChangeArrowheads="1"/>
            </p:cNvSpPr>
            <p:nvPr/>
          </p:nvSpPr>
          <p:spPr bwMode="auto">
            <a:xfrm>
              <a:off x="341" y="2727"/>
              <a:ext cx="1027" cy="14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Rectangle 117"/>
            <p:cNvSpPr>
              <a:spLocks noChangeArrowheads="1"/>
            </p:cNvSpPr>
            <p:nvPr/>
          </p:nvSpPr>
          <p:spPr bwMode="auto">
            <a:xfrm>
              <a:off x="1409" y="1970"/>
              <a:ext cx="294" cy="8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118"/>
            <p:cNvSpPr>
              <a:spLocks noEditPoints="1"/>
            </p:cNvSpPr>
            <p:nvPr/>
          </p:nvSpPr>
          <p:spPr bwMode="auto">
            <a:xfrm>
              <a:off x="1410" y="1970"/>
              <a:ext cx="292" cy="799"/>
            </a:xfrm>
            <a:custGeom>
              <a:avLst/>
              <a:gdLst>
                <a:gd name="T0" fmla="*/ 0 w 1303"/>
                <a:gd name="T1" fmla="*/ 0 h 3553"/>
                <a:gd name="T2" fmla="*/ 0 w 1303"/>
                <a:gd name="T3" fmla="*/ 0 h 3553"/>
                <a:gd name="T4" fmla="*/ 0 w 1303"/>
                <a:gd name="T5" fmla="*/ 0 h 3553"/>
                <a:gd name="T6" fmla="*/ 0 w 1303"/>
                <a:gd name="T7" fmla="*/ 0 h 3553"/>
                <a:gd name="T8" fmla="*/ 0 w 1303"/>
                <a:gd name="T9" fmla="*/ 0 h 3553"/>
                <a:gd name="T10" fmla="*/ 0 w 1303"/>
                <a:gd name="T11" fmla="*/ 0 h 3553"/>
                <a:gd name="T12" fmla="*/ 0 w 1303"/>
                <a:gd name="T13" fmla="*/ 0 h 3553"/>
                <a:gd name="T14" fmla="*/ 0 w 1303"/>
                <a:gd name="T15" fmla="*/ 0 h 3553"/>
                <a:gd name="T16" fmla="*/ 0 w 1303"/>
                <a:gd name="T17" fmla="*/ 0 h 3553"/>
                <a:gd name="T18" fmla="*/ 0 w 1303"/>
                <a:gd name="T19" fmla="*/ 0 h 3553"/>
                <a:gd name="T20" fmla="*/ 0 w 1303"/>
                <a:gd name="T21" fmla="*/ 0 h 3553"/>
                <a:gd name="T22" fmla="*/ 0 w 1303"/>
                <a:gd name="T23" fmla="*/ 0 h 3553"/>
                <a:gd name="T24" fmla="*/ 0 w 1303"/>
                <a:gd name="T25" fmla="*/ 0 h 3553"/>
                <a:gd name="T26" fmla="*/ 0 w 1303"/>
                <a:gd name="T27" fmla="*/ 0 h 3553"/>
                <a:gd name="T28" fmla="*/ 0 w 1303"/>
                <a:gd name="T29" fmla="*/ 0 h 3553"/>
                <a:gd name="T30" fmla="*/ 0 w 1303"/>
                <a:gd name="T31" fmla="*/ 0 h 35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3"/>
                <a:gd name="T49" fmla="*/ 0 h 3553"/>
                <a:gd name="T50" fmla="*/ 1303 w 1303"/>
                <a:gd name="T51" fmla="*/ 3553 h 35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3" h="3553">
                  <a:moveTo>
                    <a:pt x="1208" y="115"/>
                  </a:moveTo>
                  <a:lnTo>
                    <a:pt x="291" y="3541"/>
                  </a:lnTo>
                  <a:cubicBezTo>
                    <a:pt x="289" y="3548"/>
                    <a:pt x="283" y="3553"/>
                    <a:pt x="275" y="3553"/>
                  </a:cubicBezTo>
                  <a:lnTo>
                    <a:pt x="17" y="3553"/>
                  </a:lnTo>
                  <a:cubicBezTo>
                    <a:pt x="7" y="3553"/>
                    <a:pt x="0" y="3546"/>
                    <a:pt x="0" y="3537"/>
                  </a:cubicBezTo>
                  <a:cubicBezTo>
                    <a:pt x="0" y="3528"/>
                    <a:pt x="7" y="3520"/>
                    <a:pt x="17" y="3520"/>
                  </a:cubicBezTo>
                  <a:lnTo>
                    <a:pt x="275" y="3520"/>
                  </a:lnTo>
                  <a:lnTo>
                    <a:pt x="259" y="3532"/>
                  </a:lnTo>
                  <a:lnTo>
                    <a:pt x="1176" y="107"/>
                  </a:lnTo>
                  <a:cubicBezTo>
                    <a:pt x="1178" y="98"/>
                    <a:pt x="1187" y="93"/>
                    <a:pt x="1196" y="95"/>
                  </a:cubicBezTo>
                  <a:cubicBezTo>
                    <a:pt x="1205" y="97"/>
                    <a:pt x="1210" y="106"/>
                    <a:pt x="1208" y="115"/>
                  </a:cubicBezTo>
                  <a:close/>
                  <a:moveTo>
                    <a:pt x="1095" y="85"/>
                  </a:moveTo>
                  <a:cubicBezTo>
                    <a:pt x="1109" y="32"/>
                    <a:pt x="1164" y="0"/>
                    <a:pt x="1218" y="14"/>
                  </a:cubicBezTo>
                  <a:cubicBezTo>
                    <a:pt x="1271" y="29"/>
                    <a:pt x="1303" y="84"/>
                    <a:pt x="1288" y="137"/>
                  </a:cubicBezTo>
                  <a:cubicBezTo>
                    <a:pt x="1274" y="190"/>
                    <a:pt x="1219" y="222"/>
                    <a:pt x="1166" y="208"/>
                  </a:cubicBezTo>
                  <a:cubicBezTo>
                    <a:pt x="1113" y="193"/>
                    <a:pt x="1081" y="139"/>
                    <a:pt x="1095" y="8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Rectangle 119"/>
            <p:cNvSpPr>
              <a:spLocks noChangeArrowheads="1"/>
            </p:cNvSpPr>
            <p:nvPr/>
          </p:nvSpPr>
          <p:spPr bwMode="auto">
            <a:xfrm>
              <a:off x="1409" y="1970"/>
              <a:ext cx="294" cy="8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Rectangle 120"/>
            <p:cNvSpPr>
              <a:spLocks noChangeArrowheads="1"/>
            </p:cNvSpPr>
            <p:nvPr/>
          </p:nvSpPr>
          <p:spPr bwMode="auto">
            <a:xfrm>
              <a:off x="336" y="2722"/>
              <a:ext cx="1027" cy="141"/>
            </a:xfrm>
            <a:prstGeom prst="rect">
              <a:avLst/>
            </a:prstGeom>
            <a:solidFill>
              <a:srgbClr val="8D0A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121"/>
            <p:cNvSpPr>
              <a:spLocks noEditPoints="1"/>
            </p:cNvSpPr>
            <p:nvPr/>
          </p:nvSpPr>
          <p:spPr bwMode="auto">
            <a:xfrm>
              <a:off x="1404" y="1965"/>
              <a:ext cx="293" cy="798"/>
            </a:xfrm>
            <a:custGeom>
              <a:avLst/>
              <a:gdLst>
                <a:gd name="T0" fmla="*/ 0 w 1303"/>
                <a:gd name="T1" fmla="*/ 0 h 3553"/>
                <a:gd name="T2" fmla="*/ 0 w 1303"/>
                <a:gd name="T3" fmla="*/ 0 h 3553"/>
                <a:gd name="T4" fmla="*/ 0 w 1303"/>
                <a:gd name="T5" fmla="*/ 0 h 3553"/>
                <a:gd name="T6" fmla="*/ 0 w 1303"/>
                <a:gd name="T7" fmla="*/ 0 h 3553"/>
                <a:gd name="T8" fmla="*/ 0 w 1303"/>
                <a:gd name="T9" fmla="*/ 0 h 3553"/>
                <a:gd name="T10" fmla="*/ 0 w 1303"/>
                <a:gd name="T11" fmla="*/ 0 h 3553"/>
                <a:gd name="T12" fmla="*/ 0 w 1303"/>
                <a:gd name="T13" fmla="*/ 0 h 3553"/>
                <a:gd name="T14" fmla="*/ 0 w 1303"/>
                <a:gd name="T15" fmla="*/ 0 h 3553"/>
                <a:gd name="T16" fmla="*/ 0 w 1303"/>
                <a:gd name="T17" fmla="*/ 0 h 3553"/>
                <a:gd name="T18" fmla="*/ 0 w 1303"/>
                <a:gd name="T19" fmla="*/ 0 h 3553"/>
                <a:gd name="T20" fmla="*/ 0 w 1303"/>
                <a:gd name="T21" fmla="*/ 0 h 3553"/>
                <a:gd name="T22" fmla="*/ 0 w 1303"/>
                <a:gd name="T23" fmla="*/ 0 h 3553"/>
                <a:gd name="T24" fmla="*/ 0 w 1303"/>
                <a:gd name="T25" fmla="*/ 0 h 3553"/>
                <a:gd name="T26" fmla="*/ 0 w 1303"/>
                <a:gd name="T27" fmla="*/ 0 h 3553"/>
                <a:gd name="T28" fmla="*/ 0 w 1303"/>
                <a:gd name="T29" fmla="*/ 0 h 3553"/>
                <a:gd name="T30" fmla="*/ 0 w 1303"/>
                <a:gd name="T31" fmla="*/ 0 h 35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3"/>
                <a:gd name="T49" fmla="*/ 0 h 3553"/>
                <a:gd name="T50" fmla="*/ 1303 w 1303"/>
                <a:gd name="T51" fmla="*/ 3553 h 35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3" h="3553">
                  <a:moveTo>
                    <a:pt x="1208" y="115"/>
                  </a:moveTo>
                  <a:lnTo>
                    <a:pt x="292" y="3540"/>
                  </a:lnTo>
                  <a:cubicBezTo>
                    <a:pt x="290" y="3548"/>
                    <a:pt x="283" y="3553"/>
                    <a:pt x="275" y="3553"/>
                  </a:cubicBezTo>
                  <a:lnTo>
                    <a:pt x="17" y="3553"/>
                  </a:lnTo>
                  <a:cubicBezTo>
                    <a:pt x="8" y="3553"/>
                    <a:pt x="0" y="3545"/>
                    <a:pt x="0" y="3536"/>
                  </a:cubicBezTo>
                  <a:cubicBezTo>
                    <a:pt x="0" y="3527"/>
                    <a:pt x="8" y="3520"/>
                    <a:pt x="17" y="3520"/>
                  </a:cubicBezTo>
                  <a:lnTo>
                    <a:pt x="275" y="3520"/>
                  </a:lnTo>
                  <a:lnTo>
                    <a:pt x="259" y="3532"/>
                  </a:lnTo>
                  <a:lnTo>
                    <a:pt x="1176" y="106"/>
                  </a:lnTo>
                  <a:cubicBezTo>
                    <a:pt x="1178" y="97"/>
                    <a:pt x="1188" y="92"/>
                    <a:pt x="1197" y="94"/>
                  </a:cubicBezTo>
                  <a:cubicBezTo>
                    <a:pt x="1205" y="97"/>
                    <a:pt x="1211" y="106"/>
                    <a:pt x="1208" y="115"/>
                  </a:cubicBezTo>
                  <a:close/>
                  <a:moveTo>
                    <a:pt x="1096" y="85"/>
                  </a:moveTo>
                  <a:cubicBezTo>
                    <a:pt x="1110" y="31"/>
                    <a:pt x="1165" y="0"/>
                    <a:pt x="1218" y="14"/>
                  </a:cubicBezTo>
                  <a:cubicBezTo>
                    <a:pt x="1271" y="28"/>
                    <a:pt x="1303" y="83"/>
                    <a:pt x="1289" y="136"/>
                  </a:cubicBezTo>
                  <a:cubicBezTo>
                    <a:pt x="1275" y="190"/>
                    <a:pt x="1220" y="221"/>
                    <a:pt x="1166" y="207"/>
                  </a:cubicBezTo>
                  <a:cubicBezTo>
                    <a:pt x="1113" y="193"/>
                    <a:pt x="1081" y="138"/>
                    <a:pt x="1096" y="85"/>
                  </a:cubicBezTo>
                  <a:close/>
                </a:path>
              </a:pathLst>
            </a:custGeom>
            <a:solidFill>
              <a:srgbClr val="8D0A57"/>
            </a:solidFill>
            <a:ln w="1588">
              <a:solidFill>
                <a:srgbClr val="8D0A57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96" name="Rectangle 123"/>
          <p:cNvSpPr>
            <a:spLocks noChangeArrowheads="1"/>
          </p:cNvSpPr>
          <p:nvPr/>
        </p:nvSpPr>
        <p:spPr bwMode="auto">
          <a:xfrm>
            <a:off x="558800" y="4333875"/>
            <a:ext cx="1244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 Narrow" charset="0"/>
              </a:rPr>
              <a:t>Unreacted biomass</a:t>
            </a:r>
            <a:endParaRPr lang="en-US"/>
          </a:p>
        </p:txBody>
      </p:sp>
      <p:sp>
        <p:nvSpPr>
          <p:cNvPr id="22597" name="Rectangle 12"/>
          <p:cNvSpPr>
            <a:spLocks noChangeArrowheads="1"/>
          </p:cNvSpPr>
          <p:nvPr/>
        </p:nvSpPr>
        <p:spPr bwMode="auto">
          <a:xfrm>
            <a:off x="309563" y="4832350"/>
            <a:ext cx="54387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" indent="-63500" eaLnBrk="0" hangingPunct="0">
              <a:lnSpc>
                <a:spcPct val="90000"/>
              </a:lnSpc>
              <a:spcBef>
                <a:spcPct val="35000"/>
              </a:spcBef>
              <a:buClr>
                <a:srgbClr val="003D6D"/>
              </a:buClr>
              <a:buFont typeface="Symbol" charset="2"/>
              <a:buNone/>
            </a:pPr>
            <a:r>
              <a:rPr lang="en-US" sz="1800" b="1">
                <a:solidFill>
                  <a:srgbClr val="0000FF"/>
                </a:solidFill>
                <a:latin typeface="Arial Narrow" charset="0"/>
              </a:rPr>
              <a:t>Challenges: </a:t>
            </a:r>
          </a:p>
          <a:p>
            <a:pPr marL="346075" lvl="1" indent="-168275" eaLnBrk="0" hangingPunct="0">
              <a:lnSpc>
                <a:spcPct val="90000"/>
              </a:lnSpc>
              <a:spcBef>
                <a:spcPct val="35000"/>
              </a:spcBef>
              <a:buClr>
                <a:srgbClr val="003D6D"/>
              </a:buClr>
              <a:buFont typeface="Arial Narrow" charset="0"/>
              <a:buChar char="−"/>
            </a:pPr>
            <a:r>
              <a:rPr lang="en-US" sz="1600" b="1">
                <a:latin typeface="Arial Narrow" charset="0"/>
              </a:rPr>
              <a:t>Controlling gas and solids mixing</a:t>
            </a:r>
          </a:p>
          <a:p>
            <a:pPr marL="346075" lvl="1" indent="-168275" eaLnBrk="0" hangingPunct="0">
              <a:lnSpc>
                <a:spcPct val="90000"/>
              </a:lnSpc>
              <a:spcBef>
                <a:spcPct val="35000"/>
              </a:spcBef>
              <a:buClr>
                <a:srgbClr val="003D6D"/>
              </a:buClr>
              <a:buFont typeface="Arial Narrow" charset="0"/>
              <a:buChar char="−"/>
            </a:pPr>
            <a:r>
              <a:rPr lang="en-US" sz="1600" b="1">
                <a:latin typeface="Arial Narrow" charset="0"/>
              </a:rPr>
              <a:t>Maintaining optimal  temperatures, species, residence times</a:t>
            </a:r>
          </a:p>
          <a:p>
            <a:pPr marL="346075" lvl="1" indent="-168275" eaLnBrk="0" hangingPunct="0">
              <a:lnSpc>
                <a:spcPct val="90000"/>
              </a:lnSpc>
              <a:spcBef>
                <a:spcPct val="35000"/>
              </a:spcBef>
              <a:buClr>
                <a:srgbClr val="003D6D"/>
              </a:buClr>
              <a:buFont typeface="Arial Narrow" charset="0"/>
              <a:buChar char="−"/>
            </a:pPr>
            <a:r>
              <a:rPr lang="en-US" sz="1600" b="1">
                <a:latin typeface="Arial Narrow" charset="0"/>
              </a:rPr>
              <a:t>Selecting and tailoring catalyst properties</a:t>
            </a:r>
          </a:p>
          <a:p>
            <a:pPr marL="346075" lvl="1" indent="-168275" eaLnBrk="0" hangingPunct="0">
              <a:lnSpc>
                <a:spcPct val="90000"/>
              </a:lnSpc>
              <a:spcBef>
                <a:spcPct val="35000"/>
              </a:spcBef>
              <a:buClr>
                <a:srgbClr val="003D6D"/>
              </a:buClr>
              <a:buFont typeface="Arial Narrow" charset="0"/>
              <a:buChar char="−"/>
            </a:pPr>
            <a:r>
              <a:rPr lang="en-US" sz="1600" b="1">
                <a:latin typeface="Arial Narrow" charset="0"/>
              </a:rPr>
              <a:t>Identifying and modeling all the relevant processes</a:t>
            </a:r>
            <a:endParaRPr lang="en-US" sz="1400" b="1">
              <a:latin typeface="Arial Narrow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39713"/>
            <a:ext cx="8558212" cy="657225"/>
          </a:xfrm>
        </p:spPr>
        <p:txBody>
          <a:bodyPr/>
          <a:lstStyle/>
          <a:p>
            <a:pPr eaLnBrk="1" hangingPunct="1"/>
            <a:r>
              <a:rPr lang="en-US" sz="2800" smtClean="0"/>
              <a:t>Technical Approach  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60350" y="863600"/>
            <a:ext cx="8883650" cy="5464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Adapt previously reported magnetic tracer system to investigate fluidization states relevant to laboratory biomass pyrolysis and gasification reactors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5.5-cm diameter bed with porous distributor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Beds of 200 micron glass beads and 100-200 micron sand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Fluidized in bubbling regime (1&lt;U/U</a:t>
            </a:r>
            <a:r>
              <a:rPr lang="en-US" sz="2000" baseline="-25000" smtClean="0"/>
              <a:t>mf</a:t>
            </a:r>
            <a:r>
              <a:rPr lang="en-US" sz="2000" smtClean="0"/>
              <a:t>&lt;6) with ambient 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1-5 mm, 0.55-1.2 g/cc  tracer particles with neodymium core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Magneto-resistive probes near the top of the bed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Track motion of single tracer particles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Record magnetic probe signals at .005 s intervals for 5 min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Deconvolve signals to reconstruct 3D trajectories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Analyze trajectories for mixing and segregation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Time-average statistical distributions of position and velocity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Dynamic models to simulate particle motion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33463"/>
            <a:ext cx="20843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20650" y="153988"/>
            <a:ext cx="8775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2600">
                <a:solidFill>
                  <a:srgbClr val="00673E"/>
                </a:solidFill>
                <a:latin typeface="Arial Black" charset="0"/>
              </a:rPr>
              <a:t>The magnetic particle tracking system  experiments simulate biomass particle mixing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239713" y="1131888"/>
            <a:ext cx="48720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400" b="1">
                <a:solidFill>
                  <a:srgbClr val="000000"/>
                </a:solidFill>
              </a:rPr>
              <a:t>Simulated biomass (tracer) particles are constructed over a tiny neodymium magnet core</a:t>
            </a: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400" b="1">
                <a:solidFill>
                  <a:srgbClr val="000000"/>
                </a:solidFill>
              </a:rPr>
              <a:t>Foam coating is applied to form a sphere</a:t>
            </a: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charset="2"/>
              <a:buChar char="·"/>
            </a:pPr>
            <a:r>
              <a:rPr lang="en-US" sz="1400" b="1">
                <a:solidFill>
                  <a:srgbClr val="000000"/>
                </a:solidFill>
              </a:rPr>
              <a:t>Tracer particles 1-5 mm diameter, 0.55-1.2 g/cc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4381500" y="1452563"/>
            <a:ext cx="1927225" cy="311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 rot="9382191">
            <a:off x="4459288" y="2500313"/>
            <a:ext cx="574675" cy="407987"/>
          </a:xfrm>
          <a:prstGeom prst="rightArrow">
            <a:avLst>
              <a:gd name="adj1" fmla="val 50000"/>
              <a:gd name="adj2" fmla="val 352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57188" y="5373688"/>
            <a:ext cx="42259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Single tracer particles are injected into a lab fluidized bed operating at fluidization states similar to experimental pyrolysis reactors</a:t>
            </a:r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4527550" y="3786188"/>
            <a:ext cx="585788" cy="374650"/>
          </a:xfrm>
          <a:prstGeom prst="rightArrow">
            <a:avLst>
              <a:gd name="adj1" fmla="val 50000"/>
              <a:gd name="adj2" fmla="val 3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5370513" y="2630488"/>
          <a:ext cx="2262187" cy="2800350"/>
        </p:xfrm>
        <a:graphic>
          <a:graphicData uri="http://schemas.openxmlformats.org/presentationml/2006/ole">
            <p:oleObj spid="_x0000_s26658" name="Plot" r:id="rId4" imgW="4317737" imgH="6784564" progId="">
              <p:embed/>
            </p:oleObj>
          </a:graphicData>
        </a:graphic>
      </p:graphicFrame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522288" y="2517775"/>
            <a:ext cx="3665537" cy="2749550"/>
            <a:chOff x="329" y="1586"/>
            <a:chExt cx="2309" cy="1732"/>
          </a:xfrm>
        </p:grpSpPr>
        <p:pic>
          <p:nvPicPr>
            <p:cNvPr id="26636" name="Picture 11" descr="55mmB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" y="1586"/>
              <a:ext cx="2309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 Box 8"/>
            <p:cNvSpPr txBox="1">
              <a:spLocks noChangeArrowheads="1"/>
            </p:cNvSpPr>
            <p:nvPr/>
          </p:nvSpPr>
          <p:spPr bwMode="auto">
            <a:xfrm>
              <a:off x="1315" y="2887"/>
              <a:ext cx="119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Magnetic Probes</a:t>
              </a:r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 flipH="1" flipV="1">
              <a:off x="1345" y="2623"/>
              <a:ext cx="312" cy="2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 flipV="1">
              <a:off x="1763" y="2320"/>
              <a:ext cx="12" cy="5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8"/>
            <p:cNvSpPr txBox="1">
              <a:spLocks noChangeArrowheads="1"/>
            </p:cNvSpPr>
            <p:nvPr/>
          </p:nvSpPr>
          <p:spPr bwMode="auto">
            <a:xfrm>
              <a:off x="424" y="1730"/>
              <a:ext cx="85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Fluidized Bed</a:t>
              </a:r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>
              <a:off x="876" y="1927"/>
              <a:ext cx="521" cy="2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4929188" y="5349875"/>
            <a:ext cx="29892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The magnetic probe signals are deconvolved to reconstruct the 3D tracer particle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8" y="472040"/>
            <a:ext cx="8775700" cy="972447"/>
          </a:xfrm>
        </p:spPr>
        <p:txBody>
          <a:bodyPr/>
          <a:lstStyle/>
          <a:p>
            <a:r>
              <a:rPr lang="en-US" dirty="0" smtClean="0"/>
              <a:t>Example Observations from Magnetic Particle Tracking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374" y="1577008"/>
            <a:ext cx="7805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setup: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55 mm cylindrical bed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Bed solids, 177-250 micron glass spheres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Air fluidization,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r>
              <a:rPr lang="en-US" sz="2400" dirty="0" smtClean="0"/>
              <a:t> = 35 cm/s, 1.1&lt;U/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r>
              <a:rPr lang="en-US" sz="2400" dirty="0" smtClean="0"/>
              <a:t>/6.0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½-inch  porous polyethylene distributor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Slumped bed depth 55mm (L/D = 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4.4 mm tracer particles, 0.76-1.2 g/cc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/>
              <a:t>0.53-0.76 g/cc =&gt; grain, lighter woods, paper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/>
              <a:t>0.89 g/cc =&gt; rubber, leather, denser woods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/>
              <a:t>1.10-1.20 g/cc=&gt; starch, wool, pelletized waste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497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5043" y="259514"/>
            <a:ext cx="8574157" cy="1145209"/>
          </a:xfrm>
        </p:spPr>
        <p:txBody>
          <a:bodyPr/>
          <a:lstStyle/>
          <a:p>
            <a:r>
              <a:rPr lang="en-US" sz="2800" dirty="0" smtClean="0"/>
              <a:t>For lighter simulated biomass particles (0.76 g/cc) there is a strong segregation tendency at low air flows</a:t>
            </a:r>
          </a:p>
        </p:txBody>
      </p:sp>
      <p:pic>
        <p:nvPicPr>
          <p:cNvPr id="27651" name="Content Placeholder 5" descr="76Zcompar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79" b="1394"/>
          <a:stretch/>
        </p:blipFill>
        <p:spPr>
          <a:xfrm>
            <a:off x="457821" y="1464370"/>
            <a:ext cx="8124705" cy="4413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0650" y="286510"/>
            <a:ext cx="8864324" cy="985699"/>
          </a:xfrm>
        </p:spPr>
        <p:txBody>
          <a:bodyPr/>
          <a:lstStyle/>
          <a:p>
            <a:r>
              <a:rPr lang="en-US" sz="2800" dirty="0" smtClean="0"/>
              <a:t>Particles with moderate density (0.89 g/cc) have only a slight tendency to segregate</a:t>
            </a:r>
          </a:p>
        </p:txBody>
      </p:sp>
      <p:pic>
        <p:nvPicPr>
          <p:cNvPr id="28675" name="Content Placeholder 4" descr="89ZCompar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11" b="3515"/>
          <a:stretch/>
        </p:blipFill>
        <p:spPr>
          <a:xfrm>
            <a:off x="292514" y="1509486"/>
            <a:ext cx="8356600" cy="4296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RNL template_0704">
  <a:themeElements>
    <a:clrScheme name="8_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8_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template_0707</Template>
  <TotalTime>8579</TotalTime>
  <Words>1342</Words>
  <Application>Microsoft Office PowerPoint</Application>
  <PresentationFormat>On-screen Show (4:3)</PresentationFormat>
  <Paragraphs>180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8_ORNL template_0704</vt:lpstr>
      <vt:lpstr>Plot</vt:lpstr>
      <vt:lpstr>Equation</vt:lpstr>
      <vt:lpstr>Mixing and Segregation of Biomass Particles in a Bubbling Fluidized Bed</vt:lpstr>
      <vt:lpstr>Objectives </vt:lpstr>
      <vt:lpstr>Background and Motivation: Many processes for generating power and fuels from biomass utilize fluidized bed reactors</vt:lpstr>
      <vt:lpstr>Fluidized bed reaction of biomass involves complex, multi-scale physics and chemistry</vt:lpstr>
      <vt:lpstr>Technical Approach  </vt:lpstr>
      <vt:lpstr>Slide 6</vt:lpstr>
      <vt:lpstr>Example Observations from Magnetic Particle Tracking   </vt:lpstr>
      <vt:lpstr>For lighter simulated biomass particles (0.76 g/cc) there is a strong segregation tendency at low air flows</vt:lpstr>
      <vt:lpstr>Particles with moderate density (0.89 g/cc) have only a slight tendency to segregate</vt:lpstr>
      <vt:lpstr>Heavier tracer particles (1.2 g/cc) tend to bottom segregate, even at higher air flows </vt:lpstr>
      <vt:lpstr>Lateral shifts in the trajectories are also revealed by magnetic tracking</vt:lpstr>
      <vt:lpstr>Time average axial pdfs for the light (0.76 g/cc) tracer particle reveal a shift from top-segregating to more mixed behavior</vt:lpstr>
      <vt:lpstr>The time-average axial pdf for the moderate density tracer (0.89 g/cc) reveals a shift from slightly bottom-segregated to slightly top-segregated</vt:lpstr>
      <vt:lpstr>The time average axial pdf for the heaviest particle (1.2 g/cc) stays bottom- segregated for all air flows</vt:lpstr>
      <vt:lpstr>It appears that axial tracer pdfs can be approximated by a Weibull distribution</vt:lpstr>
      <vt:lpstr>Example comparison of axial tracer pdf to Weibull distribution</vt:lpstr>
      <vt:lpstr>Weibull Parameters Vary with Velocity and Tracer Density</vt:lpstr>
      <vt:lpstr>Dynamic particle modeling (1)</vt:lpstr>
      <vt:lpstr>Dynamic particle modeling (2)</vt:lpstr>
      <vt:lpstr>Dynamic particle modeling (3)</vt:lpstr>
      <vt:lpstr>Dynamic particle modeling (4)</vt:lpstr>
      <vt:lpstr>Dynamic particle modeling (5)</vt:lpstr>
      <vt:lpstr>Summary</vt:lpstr>
      <vt:lpstr>Publications</vt:lpstr>
      <vt:lpstr>Weibull Distribution with 0.76 g/cc Tracer</vt:lpstr>
      <vt:lpstr>Weibull Distribution with 0.89 Tracer</vt:lpstr>
      <vt:lpstr>Weibull Distribution with 1.20 Tracer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Pannala, Sreekanth</dc:creator>
  <cp:lastModifiedBy>Jack Halow</cp:lastModifiedBy>
  <cp:revision>222</cp:revision>
  <cp:lastPrinted>2011-09-15T18:29:45Z</cp:lastPrinted>
  <dcterms:created xsi:type="dcterms:W3CDTF">2011-10-10T13:00:22Z</dcterms:created>
  <dcterms:modified xsi:type="dcterms:W3CDTF">2015-05-04T12:36:27Z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